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image" Target="../media/image-11-17.png"/><Relationship Id="rId18" Type="http://schemas.openxmlformats.org/officeDocument/2006/relationships/image" Target="../media/image-11-18.png"/><Relationship Id="rId19" Type="http://schemas.openxmlformats.org/officeDocument/2006/relationships/image" Target="../media/image-11-19.png"/><Relationship Id="rId20" Type="http://schemas.openxmlformats.org/officeDocument/2006/relationships/image" Target="../media/image-11-20.png"/><Relationship Id="rId21" Type="http://schemas.openxmlformats.org/officeDocument/2006/relationships/image" Target="../media/image-11-21.png"/><Relationship Id="rId22" Type="http://schemas.openxmlformats.org/officeDocument/2006/relationships/image" Target="../media/image-11-22.png"/><Relationship Id="rId23" Type="http://schemas.openxmlformats.org/officeDocument/2006/relationships/image" Target="../media/image-11-23.png"/><Relationship Id="rId24" Type="http://schemas.openxmlformats.org/officeDocument/2006/relationships/image" Target="../media/image-11-24.png"/><Relationship Id="rId25" Type="http://schemas.openxmlformats.org/officeDocument/2006/relationships/image" Target="../media/image-11-25.png"/><Relationship Id="rId26" Type="http://schemas.openxmlformats.org/officeDocument/2006/relationships/image" Target="../media/image-11-26.png"/><Relationship Id="rId27" Type="http://schemas.openxmlformats.org/officeDocument/2006/relationships/image" Target="../media/image-11-27.png"/><Relationship Id="rId28" Type="http://schemas.openxmlformats.org/officeDocument/2006/relationships/image" Target="../media/image-11-28.png"/><Relationship Id="rId29" Type="http://schemas.openxmlformats.org/officeDocument/2006/relationships/image" Target="../media/image-11-29.png"/><Relationship Id="rId30" Type="http://schemas.openxmlformats.org/officeDocument/2006/relationships/image" Target="../media/image-11-30.png"/><Relationship Id="rId31" Type="http://schemas.openxmlformats.org/officeDocument/2006/relationships/image" Target="../media/image-11-31.png"/><Relationship Id="rId32" Type="http://schemas.openxmlformats.org/officeDocument/2006/relationships/image" Target="../media/image-11-32.png"/><Relationship Id="rId33" Type="http://schemas.openxmlformats.org/officeDocument/2006/relationships/image" Target="../media/image-11-33.png"/><Relationship Id="rId34" Type="http://schemas.openxmlformats.org/officeDocument/2006/relationships/image" Target="../media/image-11-34.png"/><Relationship Id="rId35" Type="http://schemas.openxmlformats.org/officeDocument/2006/relationships/image" Target="../media/image-11-35.png"/><Relationship Id="rId36" Type="http://schemas.openxmlformats.org/officeDocument/2006/relationships/image" Target="../media/image-11-36.png"/><Relationship Id="rId37" Type="http://schemas.openxmlformats.org/officeDocument/2006/relationships/image" Target="../media/image-11-37.png"/><Relationship Id="rId38" Type="http://schemas.openxmlformats.org/officeDocument/2006/relationships/image" Target="../media/image-11-38.png"/><Relationship Id="rId39" Type="http://schemas.openxmlformats.org/officeDocument/2006/relationships/image" Target="../media/image-11-39.png"/><Relationship Id="rId40" Type="http://schemas.openxmlformats.org/officeDocument/2006/relationships/image" Target="../media/image-11-40.png"/><Relationship Id="rId41" Type="http://schemas.openxmlformats.org/officeDocument/2006/relationships/image" Target="../media/image-11-41.png"/><Relationship Id="rId42" Type="http://schemas.openxmlformats.org/officeDocument/2006/relationships/image" Target="../media/image-11-42.png"/><Relationship Id="rId43" Type="http://schemas.openxmlformats.org/officeDocument/2006/relationships/image" Target="../media/image-11-43.png"/><Relationship Id="rId44" Type="http://schemas.openxmlformats.org/officeDocument/2006/relationships/image" Target="../media/image-11-44.png"/><Relationship Id="rId45" Type="http://schemas.openxmlformats.org/officeDocument/2006/relationships/image" Target="../media/image-11-45.png"/><Relationship Id="rId46" Type="http://schemas.openxmlformats.org/officeDocument/2006/relationships/image" Target="../media/image-11-46.png"/><Relationship Id="rId47" Type="http://schemas.openxmlformats.org/officeDocument/2006/relationships/image" Target="../media/image-11-47.png"/><Relationship Id="rId48" Type="http://schemas.openxmlformats.org/officeDocument/2006/relationships/image" Target="../media/image-11-48.png"/><Relationship Id="rId49" Type="http://schemas.openxmlformats.org/officeDocument/2006/relationships/image" Target="../media/image-11-49.png"/><Relationship Id="rId50" Type="http://schemas.openxmlformats.org/officeDocument/2006/relationships/image" Target="../media/image-11-50.png"/><Relationship Id="rId51" Type="http://schemas.openxmlformats.org/officeDocument/2006/relationships/image" Target="../media/image-11-51.png"/><Relationship Id="rId52" Type="http://schemas.openxmlformats.org/officeDocument/2006/relationships/image" Target="../media/image-11-52.png"/><Relationship Id="rId53" Type="http://schemas.openxmlformats.org/officeDocument/2006/relationships/image" Target="../media/image-11-53.png"/><Relationship Id="rId54" Type="http://schemas.openxmlformats.org/officeDocument/2006/relationships/image" Target="../media/image-11-54.png"/><Relationship Id="rId55" Type="http://schemas.openxmlformats.org/officeDocument/2006/relationships/image" Target="../media/image-11-55.png"/><Relationship Id="rId56" Type="http://schemas.openxmlformats.org/officeDocument/2006/relationships/image" Target="../media/image-11-56.png"/><Relationship Id="rId57" Type="http://schemas.openxmlformats.org/officeDocument/2006/relationships/image" Target="../media/image-11-57.png"/><Relationship Id="rId58" Type="http://schemas.openxmlformats.org/officeDocument/2006/relationships/image" Target="../media/image-11-58.png"/><Relationship Id="rId59" Type="http://schemas.openxmlformats.org/officeDocument/2006/relationships/slideLayout" Target="../slideLayouts/slideLayout1.xml"/><Relationship Id="rId6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image" Target="../media/image-13-37.png"/><Relationship Id="rId38" Type="http://schemas.openxmlformats.org/officeDocument/2006/relationships/image" Target="../media/image-13-38.png"/><Relationship Id="rId39" Type="http://schemas.openxmlformats.org/officeDocument/2006/relationships/image" Target="../media/image-13-39.png"/><Relationship Id="rId40" Type="http://schemas.openxmlformats.org/officeDocument/2006/relationships/slideLayout" Target="../slideLayouts/slideLayout1.xml"/><Relationship Id="rId41"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slideLayout" Target="../slideLayouts/slideLayout1.xml"/><Relationship Id="rId1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image" Target="../media/image-15-18.png"/><Relationship Id="rId19" Type="http://schemas.openxmlformats.org/officeDocument/2006/relationships/image" Target="../media/image-15-19.png"/><Relationship Id="rId20" Type="http://schemas.openxmlformats.org/officeDocument/2006/relationships/image" Target="../media/image-15-20.png"/><Relationship Id="rId21" Type="http://schemas.openxmlformats.org/officeDocument/2006/relationships/image" Target="../media/image-15-21.png"/><Relationship Id="rId22" Type="http://schemas.openxmlformats.org/officeDocument/2006/relationships/image" Target="../media/image-15-22.png"/><Relationship Id="rId23" Type="http://schemas.openxmlformats.org/officeDocument/2006/relationships/image" Target="../media/image-15-23.png"/><Relationship Id="rId24" Type="http://schemas.openxmlformats.org/officeDocument/2006/relationships/image" Target="../media/image-15-24.png"/><Relationship Id="rId25" Type="http://schemas.openxmlformats.org/officeDocument/2006/relationships/image" Target="../media/image-15-25.png"/><Relationship Id="rId26" Type="http://schemas.openxmlformats.org/officeDocument/2006/relationships/image" Target="../media/image-15-26.png"/><Relationship Id="rId27" Type="http://schemas.openxmlformats.org/officeDocument/2006/relationships/image" Target="../media/image-15-27.png"/><Relationship Id="rId28" Type="http://schemas.openxmlformats.org/officeDocument/2006/relationships/image" Target="../media/image-15-28.png"/><Relationship Id="rId29" Type="http://schemas.openxmlformats.org/officeDocument/2006/relationships/image" Target="../media/image-15-29.png"/><Relationship Id="rId30" Type="http://schemas.openxmlformats.org/officeDocument/2006/relationships/image" Target="../media/image-15-30.png"/><Relationship Id="rId31" Type="http://schemas.openxmlformats.org/officeDocument/2006/relationships/image" Target="../media/image-15-31.png"/><Relationship Id="rId32" Type="http://schemas.openxmlformats.org/officeDocument/2006/relationships/image" Target="../media/image-15-32.png"/><Relationship Id="rId33" Type="http://schemas.openxmlformats.org/officeDocument/2006/relationships/image" Target="../media/image-15-33.png"/><Relationship Id="rId34" Type="http://schemas.openxmlformats.org/officeDocument/2006/relationships/image" Target="../media/image-15-34.png"/><Relationship Id="rId35" Type="http://schemas.openxmlformats.org/officeDocument/2006/relationships/image" Target="../media/image-15-35.png"/><Relationship Id="rId36" Type="http://schemas.openxmlformats.org/officeDocument/2006/relationships/image" Target="../media/image-15-36.png"/><Relationship Id="rId37" Type="http://schemas.openxmlformats.org/officeDocument/2006/relationships/image" Target="../media/image-15-37.png"/><Relationship Id="rId38" Type="http://schemas.openxmlformats.org/officeDocument/2006/relationships/image" Target="../media/image-15-38.png"/><Relationship Id="rId39" Type="http://schemas.openxmlformats.org/officeDocument/2006/relationships/image" Target="../media/image-15-39.png"/><Relationship Id="rId40" Type="http://schemas.openxmlformats.org/officeDocument/2006/relationships/slideLayout" Target="../slideLayouts/slideLayout1.xml"/><Relationship Id="rId4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image" Target="../media/image-16-17.png"/><Relationship Id="rId18" Type="http://schemas.openxmlformats.org/officeDocument/2006/relationships/image" Target="../media/image-16-18.png"/><Relationship Id="rId19" Type="http://schemas.openxmlformats.org/officeDocument/2006/relationships/image" Target="../media/image-16-19.png"/><Relationship Id="rId20" Type="http://schemas.openxmlformats.org/officeDocument/2006/relationships/image" Target="../media/image-16-20.png"/><Relationship Id="rId21" Type="http://schemas.openxmlformats.org/officeDocument/2006/relationships/image" Target="../media/image-16-21.png"/><Relationship Id="rId22" Type="http://schemas.openxmlformats.org/officeDocument/2006/relationships/image" Target="../media/image-16-22.png"/><Relationship Id="rId23" Type="http://schemas.openxmlformats.org/officeDocument/2006/relationships/image" Target="../media/image-16-23.png"/><Relationship Id="rId24" Type="http://schemas.openxmlformats.org/officeDocument/2006/relationships/image" Target="../media/image-16-24.png"/><Relationship Id="rId25" Type="http://schemas.openxmlformats.org/officeDocument/2006/relationships/image" Target="../media/image-16-25.png"/><Relationship Id="rId26" Type="http://schemas.openxmlformats.org/officeDocument/2006/relationships/image" Target="../media/image-16-26.png"/><Relationship Id="rId27" Type="http://schemas.openxmlformats.org/officeDocument/2006/relationships/image" Target="../media/image-16-27.png"/><Relationship Id="rId28" Type="http://schemas.openxmlformats.org/officeDocument/2006/relationships/image" Target="../media/image-16-28.png"/><Relationship Id="rId29" Type="http://schemas.openxmlformats.org/officeDocument/2006/relationships/image" Target="../media/image-16-29.png"/><Relationship Id="rId30" Type="http://schemas.openxmlformats.org/officeDocument/2006/relationships/image" Target="../media/image-16-30.png"/><Relationship Id="rId31" Type="http://schemas.openxmlformats.org/officeDocument/2006/relationships/image" Target="../media/image-16-31.png"/><Relationship Id="rId32" Type="http://schemas.openxmlformats.org/officeDocument/2006/relationships/image" Target="../media/image-16-32.png"/><Relationship Id="rId33" Type="http://schemas.openxmlformats.org/officeDocument/2006/relationships/image" Target="../media/image-16-33.png"/><Relationship Id="rId34" Type="http://schemas.openxmlformats.org/officeDocument/2006/relationships/image" Target="../media/image-16-34.png"/><Relationship Id="rId35" Type="http://schemas.openxmlformats.org/officeDocument/2006/relationships/image" Target="../media/image-16-35.png"/><Relationship Id="rId36" Type="http://schemas.openxmlformats.org/officeDocument/2006/relationships/image" Target="../media/image-16-36.png"/><Relationship Id="rId37" Type="http://schemas.openxmlformats.org/officeDocument/2006/relationships/image" Target="../media/image-16-37.png"/><Relationship Id="rId38" Type="http://schemas.openxmlformats.org/officeDocument/2006/relationships/image" Target="../media/image-16-38.png"/><Relationship Id="rId39" Type="http://schemas.openxmlformats.org/officeDocument/2006/relationships/image" Target="../media/image-16-39.png"/><Relationship Id="rId40" Type="http://schemas.openxmlformats.org/officeDocument/2006/relationships/slideLayout" Target="../slideLayouts/slideLayout1.xml"/><Relationship Id="rId4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image" Target="../media/image-17-17.png"/><Relationship Id="rId18" Type="http://schemas.openxmlformats.org/officeDocument/2006/relationships/image" Target="../media/image-17-18.png"/><Relationship Id="rId19" Type="http://schemas.openxmlformats.org/officeDocument/2006/relationships/image" Target="../media/image-17-19.png"/><Relationship Id="rId20" Type="http://schemas.openxmlformats.org/officeDocument/2006/relationships/image" Target="../media/image-17-20.png"/><Relationship Id="rId21" Type="http://schemas.openxmlformats.org/officeDocument/2006/relationships/image" Target="../media/image-17-21.png"/><Relationship Id="rId22" Type="http://schemas.openxmlformats.org/officeDocument/2006/relationships/image" Target="../media/image-17-22.png"/><Relationship Id="rId23" Type="http://schemas.openxmlformats.org/officeDocument/2006/relationships/image" Target="../media/image-17-23.png"/><Relationship Id="rId24" Type="http://schemas.openxmlformats.org/officeDocument/2006/relationships/image" Target="../media/image-17-24.png"/><Relationship Id="rId25" Type="http://schemas.openxmlformats.org/officeDocument/2006/relationships/image" Target="../media/image-17-25.png"/><Relationship Id="rId26" Type="http://schemas.openxmlformats.org/officeDocument/2006/relationships/image" Target="../media/image-17-26.png"/><Relationship Id="rId27" Type="http://schemas.openxmlformats.org/officeDocument/2006/relationships/image" Target="../media/image-17-27.png"/><Relationship Id="rId28" Type="http://schemas.openxmlformats.org/officeDocument/2006/relationships/image" Target="../media/image-17-28.png"/><Relationship Id="rId29" Type="http://schemas.openxmlformats.org/officeDocument/2006/relationships/image" Target="../media/image-17-29.png"/><Relationship Id="rId30" Type="http://schemas.openxmlformats.org/officeDocument/2006/relationships/image" Target="../media/image-17-30.png"/><Relationship Id="rId31" Type="http://schemas.openxmlformats.org/officeDocument/2006/relationships/image" Target="../media/image-17-31.png"/><Relationship Id="rId32" Type="http://schemas.openxmlformats.org/officeDocument/2006/relationships/image" Target="../media/image-17-32.png"/><Relationship Id="rId33" Type="http://schemas.openxmlformats.org/officeDocument/2006/relationships/image" Target="../media/image-17-33.png"/><Relationship Id="rId34" Type="http://schemas.openxmlformats.org/officeDocument/2006/relationships/image" Target="../media/image-17-34.png"/><Relationship Id="rId35" Type="http://schemas.openxmlformats.org/officeDocument/2006/relationships/image" Target="../media/image-17-35.png"/><Relationship Id="rId36" Type="http://schemas.openxmlformats.org/officeDocument/2006/relationships/image" Target="../media/image-17-36.png"/><Relationship Id="rId37" Type="http://schemas.openxmlformats.org/officeDocument/2006/relationships/image" Target="../media/image-17-37.png"/><Relationship Id="rId38" Type="http://schemas.openxmlformats.org/officeDocument/2006/relationships/image" Target="../media/image-17-38.png"/><Relationship Id="rId39" Type="http://schemas.openxmlformats.org/officeDocument/2006/relationships/image" Target="../media/image-17-39.png"/><Relationship Id="rId40" Type="http://schemas.openxmlformats.org/officeDocument/2006/relationships/slideLayout" Target="../slideLayouts/slideLayout1.xml"/><Relationship Id="rId41"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slideLayout" Target="../slideLayouts/slideLayout1.xml"/><Relationship Id="rId1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image" Target="../media/image-3-25.png"/><Relationship Id="rId26" Type="http://schemas.openxmlformats.org/officeDocument/2006/relationships/image" Target="../media/image-3-26.png"/><Relationship Id="rId27" Type="http://schemas.openxmlformats.org/officeDocument/2006/relationships/image" Target="../media/image-3-27.png"/><Relationship Id="rId28" Type="http://schemas.openxmlformats.org/officeDocument/2006/relationships/image" Target="../media/image-3-28.png"/><Relationship Id="rId29" Type="http://schemas.openxmlformats.org/officeDocument/2006/relationships/image" Target="../media/image-3-29.png"/><Relationship Id="rId30" Type="http://schemas.openxmlformats.org/officeDocument/2006/relationships/image" Target="../media/image-3-30.png"/><Relationship Id="rId31" Type="http://schemas.openxmlformats.org/officeDocument/2006/relationships/image" Target="../media/image-3-31.png"/><Relationship Id="rId32" Type="http://schemas.openxmlformats.org/officeDocument/2006/relationships/image" Target="../media/image-3-32.png"/><Relationship Id="rId33" Type="http://schemas.openxmlformats.org/officeDocument/2006/relationships/image" Target="../media/image-3-33.png"/><Relationship Id="rId34" Type="http://schemas.openxmlformats.org/officeDocument/2006/relationships/image" Target="../media/image-3-34.png"/><Relationship Id="rId35" Type="http://schemas.openxmlformats.org/officeDocument/2006/relationships/image" Target="../media/image-3-35.png"/><Relationship Id="rId36" Type="http://schemas.openxmlformats.org/officeDocument/2006/relationships/image" Target="../media/image-3-36.png"/><Relationship Id="rId37" Type="http://schemas.openxmlformats.org/officeDocument/2006/relationships/image" Target="../media/image-3-37.png"/><Relationship Id="rId38" Type="http://schemas.openxmlformats.org/officeDocument/2006/relationships/image" Target="../media/image-3-38.png"/><Relationship Id="rId39" Type="http://schemas.openxmlformats.org/officeDocument/2006/relationships/image" Target="../media/image-3-39.png"/><Relationship Id="rId40" Type="http://schemas.openxmlformats.org/officeDocument/2006/relationships/image" Target="../media/image-3-40.png"/><Relationship Id="rId41" Type="http://schemas.openxmlformats.org/officeDocument/2006/relationships/image" Target="../media/image-3-41.png"/><Relationship Id="rId42" Type="http://schemas.openxmlformats.org/officeDocument/2006/relationships/image" Target="../media/image-3-42.png"/><Relationship Id="rId43" Type="http://schemas.openxmlformats.org/officeDocument/2006/relationships/image" Target="../media/image-3-43.png"/><Relationship Id="rId44" Type="http://schemas.openxmlformats.org/officeDocument/2006/relationships/image" Target="../media/image-3-44.png"/><Relationship Id="rId45" Type="http://schemas.openxmlformats.org/officeDocument/2006/relationships/image" Target="../media/image-3-45.png"/><Relationship Id="rId46" Type="http://schemas.openxmlformats.org/officeDocument/2006/relationships/image" Target="../media/image-3-46.png"/><Relationship Id="rId47" Type="http://schemas.openxmlformats.org/officeDocument/2006/relationships/image" Target="../media/image-3-47.png"/><Relationship Id="rId48" Type="http://schemas.openxmlformats.org/officeDocument/2006/relationships/image" Target="../media/image-3-48.png"/><Relationship Id="rId49" Type="http://schemas.openxmlformats.org/officeDocument/2006/relationships/image" Target="../media/image-3-49.png"/><Relationship Id="rId50" Type="http://schemas.openxmlformats.org/officeDocument/2006/relationships/image" Target="../media/image-3-50.png"/><Relationship Id="rId51" Type="http://schemas.openxmlformats.org/officeDocument/2006/relationships/image" Target="../media/image-3-51.png"/><Relationship Id="rId52" Type="http://schemas.openxmlformats.org/officeDocument/2006/relationships/image" Target="../media/image-3-52.png"/><Relationship Id="rId53" Type="http://schemas.openxmlformats.org/officeDocument/2006/relationships/image" Target="../media/image-3-53.png"/><Relationship Id="rId54" Type="http://schemas.openxmlformats.org/officeDocument/2006/relationships/image" Target="../media/image-3-54.png"/><Relationship Id="rId55" Type="http://schemas.openxmlformats.org/officeDocument/2006/relationships/image" Target="../media/image-3-55.png"/><Relationship Id="rId56" Type="http://schemas.openxmlformats.org/officeDocument/2006/relationships/image" Target="../media/image-3-56.png"/><Relationship Id="rId57" Type="http://schemas.openxmlformats.org/officeDocument/2006/relationships/image" Target="../media/image-3-57.png"/><Relationship Id="rId58" Type="http://schemas.openxmlformats.org/officeDocument/2006/relationships/image" Target="../media/image-3-58.png"/><Relationship Id="rId59" Type="http://schemas.openxmlformats.org/officeDocument/2006/relationships/image" Target="../media/image-3-59.png"/><Relationship Id="rId60" Type="http://schemas.openxmlformats.org/officeDocument/2006/relationships/image" Target="../media/image-3-60.png"/><Relationship Id="rId61" Type="http://schemas.openxmlformats.org/officeDocument/2006/relationships/image" Target="../media/image-3-61.png"/><Relationship Id="rId62" Type="http://schemas.openxmlformats.org/officeDocument/2006/relationships/image" Target="../media/image-3-62.png"/><Relationship Id="rId63" Type="http://schemas.openxmlformats.org/officeDocument/2006/relationships/image" Target="../media/image-3-63.png"/><Relationship Id="rId64" Type="http://schemas.openxmlformats.org/officeDocument/2006/relationships/image" Target="../media/image-3-64.png"/><Relationship Id="rId65" Type="http://schemas.openxmlformats.org/officeDocument/2006/relationships/image" Target="../media/image-3-65.png"/><Relationship Id="rId66" Type="http://schemas.openxmlformats.org/officeDocument/2006/relationships/image" Target="../media/image-3-66.png"/><Relationship Id="rId67" Type="http://schemas.openxmlformats.org/officeDocument/2006/relationships/slideLayout" Target="../slideLayouts/slideLayout1.xml"/><Relationship Id="rId6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image" Target="../media/image-4-29.png"/><Relationship Id="rId30" Type="http://schemas.openxmlformats.org/officeDocument/2006/relationships/image" Target="../media/image-4-30.png"/><Relationship Id="rId31" Type="http://schemas.openxmlformats.org/officeDocument/2006/relationships/image" Target="../media/image-4-31.png"/><Relationship Id="rId32" Type="http://schemas.openxmlformats.org/officeDocument/2006/relationships/image" Target="../media/image-4-32.png"/><Relationship Id="rId33" Type="http://schemas.openxmlformats.org/officeDocument/2006/relationships/image" Target="../media/image-4-33.png"/><Relationship Id="rId34" Type="http://schemas.openxmlformats.org/officeDocument/2006/relationships/image" Target="../media/image-4-34.png"/><Relationship Id="rId35" Type="http://schemas.openxmlformats.org/officeDocument/2006/relationships/image" Target="../media/image-4-35.png"/><Relationship Id="rId36" Type="http://schemas.openxmlformats.org/officeDocument/2006/relationships/image" Target="../media/image-4-36.png"/><Relationship Id="rId37" Type="http://schemas.openxmlformats.org/officeDocument/2006/relationships/image" Target="../media/image-4-37.png"/><Relationship Id="rId38" Type="http://schemas.openxmlformats.org/officeDocument/2006/relationships/image" Target="../media/image-4-38.png"/><Relationship Id="rId39" Type="http://schemas.openxmlformats.org/officeDocument/2006/relationships/image" Target="../media/image-4-39.png"/><Relationship Id="rId40" Type="http://schemas.openxmlformats.org/officeDocument/2006/relationships/image" Target="../media/image-4-40.png"/><Relationship Id="rId41" Type="http://schemas.openxmlformats.org/officeDocument/2006/relationships/image" Target="../media/image-4-41.png"/><Relationship Id="rId42" Type="http://schemas.openxmlformats.org/officeDocument/2006/relationships/image" Target="../media/image-4-42.png"/><Relationship Id="rId43" Type="http://schemas.openxmlformats.org/officeDocument/2006/relationships/image" Target="../media/image-4-43.png"/><Relationship Id="rId44" Type="http://schemas.openxmlformats.org/officeDocument/2006/relationships/image" Target="../media/image-4-44.png"/><Relationship Id="rId45" Type="http://schemas.openxmlformats.org/officeDocument/2006/relationships/image" Target="../media/image-4-45.png"/><Relationship Id="rId46" Type="http://schemas.openxmlformats.org/officeDocument/2006/relationships/image" Target="../media/image-4-46.png"/><Relationship Id="rId47" Type="http://schemas.openxmlformats.org/officeDocument/2006/relationships/image" Target="../media/image-4-47.png"/><Relationship Id="rId48" Type="http://schemas.openxmlformats.org/officeDocument/2006/relationships/image" Target="../media/image-4-48.png"/><Relationship Id="rId49" Type="http://schemas.openxmlformats.org/officeDocument/2006/relationships/image" Target="../media/image-4-49.png"/><Relationship Id="rId50" Type="http://schemas.openxmlformats.org/officeDocument/2006/relationships/image" Target="../media/image-4-50.png"/><Relationship Id="rId51" Type="http://schemas.openxmlformats.org/officeDocument/2006/relationships/image" Target="../media/image-4-51.png"/><Relationship Id="rId52" Type="http://schemas.openxmlformats.org/officeDocument/2006/relationships/image" Target="../media/image-4-52.png"/><Relationship Id="rId53" Type="http://schemas.openxmlformats.org/officeDocument/2006/relationships/image" Target="../media/image-4-53.png"/><Relationship Id="rId54" Type="http://schemas.openxmlformats.org/officeDocument/2006/relationships/image" Target="../media/image-4-54.png"/><Relationship Id="rId55" Type="http://schemas.openxmlformats.org/officeDocument/2006/relationships/image" Target="../media/image-4-55.png"/><Relationship Id="rId56" Type="http://schemas.openxmlformats.org/officeDocument/2006/relationships/image" Target="../media/image-4-56.png"/><Relationship Id="rId57" Type="http://schemas.openxmlformats.org/officeDocument/2006/relationships/slideLayout" Target="../slideLayouts/slideLayout1.xml"/><Relationship Id="rId5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image" Target="../media/image-5-24.png"/><Relationship Id="rId25" Type="http://schemas.openxmlformats.org/officeDocument/2006/relationships/image" Target="../media/image-5-25.png"/><Relationship Id="rId26" Type="http://schemas.openxmlformats.org/officeDocument/2006/relationships/slideLayout" Target="../slideLayouts/slideLayout1.xml"/><Relationship Id="rId2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slideLayout" Target="../slideLayouts/slideLayout1.xml"/><Relationship Id="rId2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slideLayout" Target="../slideLayouts/slideLayout1.xml"/><Relationship Id="rId1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slideLayout" Target="../slideLayouts/slideLayout1.xml"/><Relationship Id="rId1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image" Target="../media/image-9-24.png"/><Relationship Id="rId25" Type="http://schemas.openxmlformats.org/officeDocument/2006/relationships/image" Target="../media/image-9-25.png"/><Relationship Id="rId26" Type="http://schemas.openxmlformats.org/officeDocument/2006/relationships/image" Target="../media/image-9-26.png"/><Relationship Id="rId27" Type="http://schemas.openxmlformats.org/officeDocument/2006/relationships/image" Target="../media/image-9-27.png"/><Relationship Id="rId28" Type="http://schemas.openxmlformats.org/officeDocument/2006/relationships/image" Target="../media/image-9-28.png"/><Relationship Id="rId29" Type="http://schemas.openxmlformats.org/officeDocument/2006/relationships/image" Target="../media/image-9-29.png"/><Relationship Id="rId30" Type="http://schemas.openxmlformats.org/officeDocument/2006/relationships/image" Target="../media/image-9-30.png"/><Relationship Id="rId31" Type="http://schemas.openxmlformats.org/officeDocument/2006/relationships/image" Target="../media/image-9-31.png"/><Relationship Id="rId32" Type="http://schemas.openxmlformats.org/officeDocument/2006/relationships/image" Target="../media/image-9-32.png"/><Relationship Id="rId33" Type="http://schemas.openxmlformats.org/officeDocument/2006/relationships/image" Target="../media/image-9-33.png"/><Relationship Id="rId34" Type="http://schemas.openxmlformats.org/officeDocument/2006/relationships/image" Target="../media/image-9-34.png"/><Relationship Id="rId35" Type="http://schemas.openxmlformats.org/officeDocument/2006/relationships/image" Target="../media/image-9-35.png"/><Relationship Id="rId36" Type="http://schemas.openxmlformats.org/officeDocument/2006/relationships/image" Target="../media/image-9-36.png"/><Relationship Id="rId37" Type="http://schemas.openxmlformats.org/officeDocument/2006/relationships/image" Target="../media/image-9-37.png"/><Relationship Id="rId38" Type="http://schemas.openxmlformats.org/officeDocument/2006/relationships/image" Target="../media/image-9-38.png"/><Relationship Id="rId39" Type="http://schemas.openxmlformats.org/officeDocument/2006/relationships/image" Target="../media/image-9-39.png"/><Relationship Id="rId40" Type="http://schemas.openxmlformats.org/officeDocument/2006/relationships/image" Target="../media/image-9-40.png"/><Relationship Id="rId41" Type="http://schemas.openxmlformats.org/officeDocument/2006/relationships/image" Target="../media/image-9-41.png"/><Relationship Id="rId42" Type="http://schemas.openxmlformats.org/officeDocument/2006/relationships/image" Target="../media/image-9-42.png"/><Relationship Id="rId43" Type="http://schemas.openxmlformats.org/officeDocument/2006/relationships/image" Target="../media/image-9-43.png"/><Relationship Id="rId44" Type="http://schemas.openxmlformats.org/officeDocument/2006/relationships/image" Target="../media/image-9-44.png"/><Relationship Id="rId45" Type="http://schemas.openxmlformats.org/officeDocument/2006/relationships/image" Target="../media/image-9-45.png"/><Relationship Id="rId46" Type="http://schemas.openxmlformats.org/officeDocument/2006/relationships/image" Target="../media/image-9-46.png"/><Relationship Id="rId47" Type="http://schemas.openxmlformats.org/officeDocument/2006/relationships/image" Target="../media/image-9-47.png"/><Relationship Id="rId48" Type="http://schemas.openxmlformats.org/officeDocument/2006/relationships/image" Target="../media/image-9-48.png"/><Relationship Id="rId49" Type="http://schemas.openxmlformats.org/officeDocument/2006/relationships/image" Target="../media/image-9-49.png"/><Relationship Id="rId50" Type="http://schemas.openxmlformats.org/officeDocument/2006/relationships/image" Target="../media/image-9-50.png"/><Relationship Id="rId51" Type="http://schemas.openxmlformats.org/officeDocument/2006/relationships/image" Target="../media/image-9-51.png"/><Relationship Id="rId52" Type="http://schemas.openxmlformats.org/officeDocument/2006/relationships/image" Target="../media/image-9-52.png"/><Relationship Id="rId53" Type="http://schemas.openxmlformats.org/officeDocument/2006/relationships/image" Target="../media/image-9-53.png"/><Relationship Id="rId54" Type="http://schemas.openxmlformats.org/officeDocument/2006/relationships/image" Target="../media/image-9-54.png"/><Relationship Id="rId55" Type="http://schemas.openxmlformats.org/officeDocument/2006/relationships/image" Target="../media/image-9-55.png"/><Relationship Id="rId56" Type="http://schemas.openxmlformats.org/officeDocument/2006/relationships/image" Target="../media/image-9-56.png"/><Relationship Id="rId57" Type="http://schemas.openxmlformats.org/officeDocument/2006/relationships/image" Target="../media/image-9-57.png"/><Relationship Id="rId58" Type="http://schemas.openxmlformats.org/officeDocument/2006/relationships/image" Target="../media/image-9-58.png"/><Relationship Id="rId59" Type="http://schemas.openxmlformats.org/officeDocument/2006/relationships/image" Target="../media/image-9-59.png"/><Relationship Id="rId60" Type="http://schemas.openxmlformats.org/officeDocument/2006/relationships/image" Target="../media/image-9-60.png"/><Relationship Id="rId61" Type="http://schemas.openxmlformats.org/officeDocument/2006/relationships/slideLayout" Target="../slideLayouts/slideLayout1.xml"/><Relationship Id="rId6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5750" y="0"/>
            <a:ext cx="8572500" cy="5143500"/>
          </a:xfrm>
          <a:prstGeom prst="rect">
            <a:avLst/>
          </a:prstGeom>
        </p:spPr>
      </p:pic>
      <p:pic>
        <p:nvPicPr>
          <p:cNvPr id="3" name="Image 1" descr="preencoded.png">    </p:cNvPr>
          <p:cNvPicPr>
            <a:picLocks noChangeAspect="1"/>
          </p:cNvPicPr>
          <p:nvPr/>
        </p:nvPicPr>
        <p:blipFill>
          <a:blip r:embed="rId2"/>
          <a:stretch>
            <a:fillRect/>
          </a:stretch>
        </p:blipFill>
        <p:spPr>
          <a:xfrm>
            <a:off x="1590675" y="452438"/>
            <a:ext cx="5957888" cy="42386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076575" y="876300"/>
            <a:ext cx="4567238" cy="3986213"/>
          </a:xfrm>
          <a:prstGeom prst="roundRect">
            <a:avLst/>
          </a:prstGeom>
          <a:noFill/>
          <a:ln w="12700">
            <a:solidFill>
              <a:srgbClr val="A1A3AB">
                <a:alpha val="63000"/>
              </a:srgbClr>
            </a:solidFill>
            <a:prstDash val="solid"/>
          </a:ln>
        </p:spPr>
      </p:sp>
      <p:sp>
        <p:nvSpPr>
          <p:cNvPr id="3" name="Shape 1"/>
          <p:cNvSpPr/>
          <p:nvPr/>
        </p:nvSpPr>
        <p:spPr>
          <a:xfrm>
            <a:off x="976312" y="876300"/>
            <a:ext cx="1738313" cy="4133850"/>
          </a:xfrm>
          <a:prstGeom prst="rect">
            <a:avLst/>
          </a:prstGeom>
          <a:solidFill>
            <a:srgbClr val="FF6767"/>
          </a:solidFill>
          <a:ln/>
        </p:spPr>
      </p:sp>
      <p:sp>
        <p:nvSpPr>
          <p:cNvPr id="4" name="Shape 2"/>
          <p:cNvSpPr/>
          <p:nvPr/>
        </p:nvSpPr>
        <p:spPr>
          <a:xfrm>
            <a:off x="1143000" y="133350"/>
            <a:ext cx="6858000" cy="476250"/>
          </a:xfrm>
          <a:prstGeom prst="rect">
            <a:avLst/>
          </a:prstGeom>
          <a:solidFill>
            <a:srgbClr val="F8F8F8"/>
          </a:solidFill>
          <a:ln/>
        </p:spPr>
      </p:sp>
      <p:sp>
        <p:nvSpPr>
          <p:cNvPr id="5" name="Shape 3"/>
          <p:cNvSpPr/>
          <p:nvPr/>
        </p:nvSpPr>
        <p:spPr>
          <a:xfrm>
            <a:off x="3005138" y="314325"/>
            <a:ext cx="3309938" cy="171450"/>
          </a:xfrm>
          <a:prstGeom prst="roundRect">
            <a:avLst/>
          </a:prstGeom>
          <a:solidFill>
            <a:srgbClr val="F5F8FF"/>
          </a:solidFill>
          <a:ln/>
        </p:spPr>
      </p:sp>
      <p:sp>
        <p:nvSpPr>
          <p:cNvPr id="6" name="Shape 4"/>
          <p:cNvSpPr/>
          <p:nvPr/>
        </p:nvSpPr>
        <p:spPr>
          <a:xfrm>
            <a:off x="6143625" y="314325"/>
            <a:ext cx="171450" cy="171450"/>
          </a:xfrm>
          <a:prstGeom prst="roundRect">
            <a:avLst/>
          </a:prstGeom>
          <a:solidFill>
            <a:srgbClr val="FF6767"/>
          </a:solidFill>
          <a:ln/>
        </p:spPr>
      </p:sp>
      <p:pic>
        <p:nvPicPr>
          <p:cNvPr id="7"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8" name="Image 1" descr="preencoded.png">    </p:cNvPr>
          <p:cNvPicPr>
            <a:picLocks noChangeAspect="1"/>
          </p:cNvPicPr>
          <p:nvPr/>
        </p:nvPicPr>
        <p:blipFill>
          <a:blip r:embed="rId2"/>
          <a:stretch>
            <a:fillRect/>
          </a:stretch>
        </p:blipFill>
        <p:spPr>
          <a:xfrm>
            <a:off x="3209925" y="1004887"/>
            <a:ext cx="1000125" cy="1032981"/>
          </a:xfrm>
          <a:prstGeom prst="rect">
            <a:avLst/>
          </a:prstGeom>
        </p:spPr>
      </p:pic>
      <p:pic>
        <p:nvPicPr>
          <p:cNvPr id="9" name="Image 2" descr="preencoded.png">    </p:cNvPr>
          <p:cNvPicPr>
            <a:picLocks noChangeAspect="1"/>
          </p:cNvPicPr>
          <p:nvPr/>
        </p:nvPicPr>
        <p:blipFill>
          <a:blip r:embed="rId3"/>
          <a:stretch>
            <a:fillRect/>
          </a:stretch>
        </p:blipFill>
        <p:spPr>
          <a:xfrm>
            <a:off x="6877050" y="4562475"/>
            <a:ext cx="171450" cy="171450"/>
          </a:xfrm>
          <a:prstGeom prst="rect">
            <a:avLst/>
          </a:prstGeom>
        </p:spPr>
      </p:pic>
      <p:pic>
        <p:nvPicPr>
          <p:cNvPr id="10" name="Image 3" descr="preencoded.png">    </p:cNvPr>
          <p:cNvPicPr>
            <a:picLocks noChangeAspect="1"/>
          </p:cNvPicPr>
          <p:nvPr/>
        </p:nvPicPr>
        <p:blipFill>
          <a:blip r:embed="rId4"/>
          <a:stretch>
            <a:fillRect/>
          </a:stretch>
        </p:blipFill>
        <p:spPr>
          <a:xfrm>
            <a:off x="7105650" y="4562475"/>
            <a:ext cx="171450" cy="171450"/>
          </a:xfrm>
          <a:prstGeom prst="rect">
            <a:avLst/>
          </a:prstGeom>
        </p:spPr>
      </p:pic>
      <p:pic>
        <p:nvPicPr>
          <p:cNvPr id="11" name="Image 4" descr="preencoded.png">    </p:cNvPr>
          <p:cNvPicPr>
            <a:picLocks noChangeAspect="1"/>
          </p:cNvPicPr>
          <p:nvPr/>
        </p:nvPicPr>
        <p:blipFill>
          <a:blip r:embed="rId5"/>
          <a:stretch>
            <a:fillRect/>
          </a:stretch>
        </p:blipFill>
        <p:spPr>
          <a:xfrm>
            <a:off x="7334250" y="4562475"/>
            <a:ext cx="171450" cy="171450"/>
          </a:xfrm>
          <a:prstGeom prst="rect">
            <a:avLst/>
          </a:prstGeom>
        </p:spPr>
      </p:pic>
      <p:pic>
        <p:nvPicPr>
          <p:cNvPr id="12" name="Image 5" descr="preencoded.png">    </p:cNvPr>
          <p:cNvPicPr>
            <a:picLocks noChangeAspect="1"/>
          </p:cNvPicPr>
          <p:nvPr/>
        </p:nvPicPr>
        <p:blipFill>
          <a:blip r:embed="rId6"/>
          <a:stretch>
            <a:fillRect/>
          </a:stretch>
        </p:blipFill>
        <p:spPr>
          <a:xfrm>
            <a:off x="1243013" y="1395413"/>
            <a:ext cx="1371600" cy="280988"/>
          </a:xfrm>
          <a:prstGeom prst="rect">
            <a:avLst/>
          </a:prstGeom>
        </p:spPr>
      </p:pic>
      <p:pic>
        <p:nvPicPr>
          <p:cNvPr id="13" name="Image 6" descr="preencoded.png">    </p:cNvPr>
          <p:cNvPicPr>
            <a:picLocks noChangeAspect="1"/>
          </p:cNvPicPr>
          <p:nvPr/>
        </p:nvPicPr>
        <p:blipFill>
          <a:blip r:embed="rId7"/>
          <a:stretch>
            <a:fillRect/>
          </a:stretch>
        </p:blipFill>
        <p:spPr>
          <a:xfrm>
            <a:off x="1243013" y="2052637"/>
            <a:ext cx="1371600" cy="280988"/>
          </a:xfrm>
          <a:prstGeom prst="rect">
            <a:avLst/>
          </a:prstGeom>
        </p:spPr>
      </p:pic>
      <p:pic>
        <p:nvPicPr>
          <p:cNvPr id="14" name="Image 7" descr="preencoded.png">    </p:cNvPr>
          <p:cNvPicPr>
            <a:picLocks noChangeAspect="1"/>
          </p:cNvPicPr>
          <p:nvPr/>
        </p:nvPicPr>
        <p:blipFill>
          <a:blip r:embed="rId8"/>
          <a:stretch>
            <a:fillRect/>
          </a:stretch>
        </p:blipFill>
        <p:spPr>
          <a:xfrm>
            <a:off x="1243013" y="2381250"/>
            <a:ext cx="1371600" cy="280988"/>
          </a:xfrm>
          <a:prstGeom prst="rect">
            <a:avLst/>
          </a:prstGeom>
        </p:spPr>
      </p:pic>
      <p:pic>
        <p:nvPicPr>
          <p:cNvPr id="15" name="Image 8" descr="preencoded.png">    </p:cNvPr>
          <p:cNvPicPr>
            <a:picLocks noChangeAspect="1"/>
          </p:cNvPicPr>
          <p:nvPr/>
        </p:nvPicPr>
        <p:blipFill>
          <a:blip r:embed="rId9"/>
          <a:stretch>
            <a:fillRect/>
          </a:stretch>
        </p:blipFill>
        <p:spPr>
          <a:xfrm>
            <a:off x="1243013" y="2709863"/>
            <a:ext cx="1371600" cy="280988"/>
          </a:xfrm>
          <a:prstGeom prst="rect">
            <a:avLst/>
          </a:prstGeom>
        </p:spPr>
      </p:pic>
      <p:pic>
        <p:nvPicPr>
          <p:cNvPr id="16" name="Image 9" descr="preencoded.png">    </p:cNvPr>
          <p:cNvPicPr>
            <a:picLocks noChangeAspect="1"/>
          </p:cNvPicPr>
          <p:nvPr/>
        </p:nvPicPr>
        <p:blipFill>
          <a:blip r:embed="rId10"/>
          <a:stretch>
            <a:fillRect/>
          </a:stretch>
        </p:blipFill>
        <p:spPr>
          <a:xfrm>
            <a:off x="1243013" y="3038475"/>
            <a:ext cx="1371600" cy="280988"/>
          </a:xfrm>
          <a:prstGeom prst="rect">
            <a:avLst/>
          </a:prstGeom>
        </p:spPr>
      </p:pic>
      <p:pic>
        <p:nvPicPr>
          <p:cNvPr id="17" name="Image 10" descr="preencoded.png">    </p:cNvPr>
          <p:cNvPicPr>
            <a:picLocks noChangeAspect="1"/>
          </p:cNvPicPr>
          <p:nvPr/>
        </p:nvPicPr>
        <p:blipFill>
          <a:blip r:embed="rId11"/>
          <a:stretch>
            <a:fillRect/>
          </a:stretch>
        </p:blipFill>
        <p:spPr>
          <a:xfrm>
            <a:off x="1243013" y="4581525"/>
            <a:ext cx="1371600" cy="280988"/>
          </a:xfrm>
          <a:prstGeom prst="rect">
            <a:avLst/>
          </a:prstGeom>
        </p:spPr>
      </p:pic>
      <p:pic>
        <p:nvPicPr>
          <p:cNvPr id="18" name="Image 11" descr="preencoded.png">    </p:cNvPr>
          <p:cNvPicPr>
            <a:picLocks noChangeAspect="1"/>
          </p:cNvPicPr>
          <p:nvPr/>
        </p:nvPicPr>
        <p:blipFill>
          <a:blip r:embed="rId12"/>
          <a:stretch>
            <a:fillRect/>
          </a:stretch>
        </p:blipFill>
        <p:spPr>
          <a:xfrm>
            <a:off x="1243013" y="1724025"/>
            <a:ext cx="1371600" cy="280988"/>
          </a:xfrm>
          <a:prstGeom prst="rect">
            <a:avLst/>
          </a:prstGeom>
        </p:spPr>
      </p:pic>
      <p:pic>
        <p:nvPicPr>
          <p:cNvPr id="19" name="Image 12" descr="preencoded.png">    </p:cNvPr>
          <p:cNvPicPr>
            <a:picLocks noChangeAspect="1"/>
          </p:cNvPicPr>
          <p:nvPr/>
        </p:nvPicPr>
        <p:blipFill>
          <a:blip r:embed="rId13"/>
          <a:stretch>
            <a:fillRect/>
          </a:stretch>
        </p:blipFill>
        <p:spPr>
          <a:xfrm>
            <a:off x="1662113" y="671513"/>
            <a:ext cx="409575" cy="409575"/>
          </a:xfrm>
          <a:prstGeom prst="rect">
            <a:avLst/>
          </a:prstGeom>
        </p:spPr>
      </p:pic>
      <p:pic>
        <p:nvPicPr>
          <p:cNvPr id="20" name="Image 13" descr="preencoded.png">    </p:cNvPr>
          <p:cNvPicPr>
            <a:picLocks noChangeAspect="1"/>
          </p:cNvPicPr>
          <p:nvPr/>
        </p:nvPicPr>
        <p:blipFill>
          <a:blip r:embed="rId14"/>
          <a:stretch>
            <a:fillRect/>
          </a:stretch>
        </p:blipFill>
        <p:spPr>
          <a:xfrm>
            <a:off x="6700838" y="319088"/>
            <a:ext cx="161925" cy="161925"/>
          </a:xfrm>
          <a:prstGeom prst="rect">
            <a:avLst/>
          </a:prstGeom>
        </p:spPr>
      </p:pic>
      <p:pic>
        <p:nvPicPr>
          <p:cNvPr id="21" name="Image 14" descr="preencoded.png">    </p:cNvPr>
          <p:cNvPicPr>
            <a:picLocks noChangeAspect="1"/>
          </p:cNvPicPr>
          <p:nvPr/>
        </p:nvPicPr>
        <p:blipFill>
          <a:blip r:embed="rId15"/>
          <a:stretch>
            <a:fillRect/>
          </a:stretch>
        </p:blipFill>
        <p:spPr>
          <a:xfrm>
            <a:off x="6905625" y="319088"/>
            <a:ext cx="161925" cy="161925"/>
          </a:xfrm>
          <a:prstGeom prst="rect">
            <a:avLst/>
          </a:prstGeom>
        </p:spPr>
      </p:pic>
      <p:pic>
        <p:nvPicPr>
          <p:cNvPr id="22" name="Image 15" descr="preencoded.png">    </p:cNvPr>
          <p:cNvPicPr>
            <a:picLocks noChangeAspect="1"/>
          </p:cNvPicPr>
          <p:nvPr/>
        </p:nvPicPr>
        <p:blipFill>
          <a:blip r:embed="rId16"/>
          <a:stretch>
            <a:fillRect/>
          </a:stretch>
        </p:blipFill>
        <p:spPr>
          <a:xfrm>
            <a:off x="6190638" y="362442"/>
            <a:ext cx="75333" cy="70084"/>
          </a:xfrm>
          <a:prstGeom prst="rect">
            <a:avLst/>
          </a:prstGeom>
        </p:spPr>
      </p:pic>
      <p:sp>
        <p:nvSpPr>
          <p:cNvPr id="23" name="Text 5"/>
          <p:cNvSpPr/>
          <p:nvPr/>
        </p:nvSpPr>
        <p:spPr>
          <a:xfrm>
            <a:off x="3209925" y="2300288"/>
            <a:ext cx="3371850" cy="90488"/>
          </a:xfrm>
          <a:prstGeom prst="rect">
            <a:avLst/>
          </a:prstGeom>
          <a:noFill/>
          <a:ln/>
        </p:spPr>
        <p:txBody>
          <a:bodyPr wrap="square" rtlCol="0" anchor="ctr"/>
          <a:lstStyle/>
          <a:p>
            <a:pPr algn="l" indent="0" marL="0">
              <a:lnSpc>
                <a:spcPts val="729"/>
              </a:lnSpc>
              <a:buNone/>
            </a:pPr>
            <a:r>
              <a:rPr lang="en-US" sz="600" dirty="0">
                <a:solidFill>
                  <a:srgbClr val="747474">
                    <a:alpha val="99000"/>
                  </a:srgbClr>
                </a:solidFill>
                <a:latin typeface="Inter" pitchFamily="34" charset="0"/>
                <a:ea typeface="Inter" pitchFamily="34" charset="-122"/>
                <a:cs typeface="Inter" pitchFamily="34" charset="-120"/>
              </a:rPr>
              <a:t>Buy gifts on the way and pick up cake from the bakery. (6 PM | Fresh Elements)</a:t>
            </a:r>
            <a:endParaRPr lang="en-US" sz="600" dirty="0"/>
          </a:p>
        </p:txBody>
      </p:sp>
      <p:sp>
        <p:nvSpPr>
          <p:cNvPr id="24" name="Text 6"/>
          <p:cNvSpPr/>
          <p:nvPr/>
        </p:nvSpPr>
        <p:spPr>
          <a:xfrm>
            <a:off x="3209925" y="2533650"/>
            <a:ext cx="4367213" cy="1104900"/>
          </a:xfrm>
          <a:prstGeom prst="rect">
            <a:avLst/>
          </a:prstGeom>
          <a:noFill/>
          <a:ln/>
        </p:spPr>
        <p:txBody>
          <a:bodyPr wrap="square" rtlCol="0" anchor="ctr"/>
          <a:lstStyle/>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A cake, with candles to blow out. (Layer cake, cupcake, flat sheet cake)</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The birthday song.</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A place to collect gifts.</a:t>
            </a:r>
            <a:endParaRPr lang="en-US" sz="600" dirty="0"/>
          </a:p>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Optional:</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Paper cone-shaped party hats, paper whistles that unroll.</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Games, activities (carry an object with your knees, then drop it into a milk bottle.)</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Lunch: sandwich halves, or pizza slices, juice, pretzels, potato chips…THEN cake &amp; candles and the song.</a:t>
            </a:r>
            <a:endParaRPr lang="en-US" sz="600" dirty="0"/>
          </a:p>
        </p:txBody>
      </p:sp>
      <p:sp>
        <p:nvSpPr>
          <p:cNvPr id="25" name="Text 7"/>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26" name="Text 8"/>
          <p:cNvSpPr/>
          <p:nvPr/>
        </p:nvSpPr>
        <p:spPr>
          <a:xfrm>
            <a:off x="4319588" y="1004887"/>
            <a:ext cx="223837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Attend Nischal’s Birthday Party</a:t>
            </a:r>
            <a:endParaRPr lang="en-US" sz="900" dirty="0"/>
          </a:p>
        </p:txBody>
      </p:sp>
      <p:sp>
        <p:nvSpPr>
          <p:cNvPr id="27" name="Text 9"/>
          <p:cNvSpPr/>
          <p:nvPr/>
        </p:nvSpPr>
        <p:spPr>
          <a:xfrm>
            <a:off x="4319588" y="1504950"/>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28" name="Text 10"/>
          <p:cNvSpPr/>
          <p:nvPr/>
        </p:nvSpPr>
        <p:spPr>
          <a:xfrm>
            <a:off x="4319588" y="1214438"/>
            <a:ext cx="9429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Priority: </a:t>
            </a:r>
            <a:pPr algn="l" indent="0" marL="0">
              <a:lnSpc>
                <a:spcPts val="545"/>
              </a:lnSpc>
              <a:buNone/>
            </a:pPr>
            <a:r>
              <a:rPr lang="en-US" sz="450" dirty="0">
                <a:solidFill>
                  <a:srgbClr val="42ADE2">
                    <a:alpha val="99000"/>
                  </a:srgbClr>
                </a:solidFill>
                <a:latin typeface="Inter" pitchFamily="34" charset="0"/>
                <a:ea typeface="Inter" pitchFamily="34" charset="-122"/>
                <a:cs typeface="Inter" pitchFamily="34" charset="-120"/>
              </a:rPr>
              <a:t>Moderate</a:t>
            </a:r>
            <a:endParaRPr lang="en-US" sz="450" dirty="0"/>
          </a:p>
        </p:txBody>
      </p:sp>
      <p:sp>
        <p:nvSpPr>
          <p:cNvPr id="29" name="Text 11"/>
          <p:cNvSpPr/>
          <p:nvPr/>
        </p:nvSpPr>
        <p:spPr>
          <a:xfrm>
            <a:off x="4319588" y="1362075"/>
            <a:ext cx="9810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Status: </a:t>
            </a:r>
            <a:pPr algn="l" indent="0" marL="0">
              <a:lnSpc>
                <a:spcPts val="545"/>
              </a:lnSpc>
              <a:buNone/>
            </a:pPr>
            <a:r>
              <a:rPr lang="en-US" sz="450" dirty="0">
                <a:solidFill>
                  <a:srgbClr val="F21E1E">
                    <a:alpha val="99000"/>
                  </a:srgbClr>
                </a:solidFill>
                <a:latin typeface="Inter" pitchFamily="34" charset="0"/>
                <a:ea typeface="Inter" pitchFamily="34" charset="-122"/>
                <a:cs typeface="Inter" pitchFamily="34" charset="-120"/>
              </a:rPr>
              <a:t>Not Started</a:t>
            </a:r>
            <a:endParaRPr lang="en-US" sz="450" dirty="0"/>
          </a:p>
        </p:txBody>
      </p:sp>
      <p:sp>
        <p:nvSpPr>
          <p:cNvPr id="30" name="Text 12"/>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31" name="Text 13"/>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32" name="Text 14"/>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33" name="Text 15"/>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34" name="Text 16"/>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35" name="Text 17"/>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9F9F9"/>
        </a:solidFill>
      </p:bgPr>
    </p:bg>
    <p:spTree>
      <p:nvGrpSpPr>
        <p:cNvPr id="1" name=""/>
        <p:cNvGrpSpPr/>
        <p:nvPr/>
      </p:nvGrpSpPr>
      <p:grpSpPr>
        <a:xfrm>
          <a:off x="0" y="0"/>
          <a:ext cx="0" cy="0"/>
          <a:chOff x="0" y="0"/>
          <a:chExt cx="0" cy="0"/>
        </a:xfrm>
      </p:grpSpPr>
      <p:sp>
        <p:nvSpPr>
          <p:cNvPr id="2" name="Shape 0"/>
          <p:cNvSpPr/>
          <p:nvPr/>
        </p:nvSpPr>
        <p:spPr>
          <a:xfrm rot="0">
            <a:off x="3200400" y="3633787"/>
            <a:ext cx="2219325" cy="0"/>
          </a:xfrm>
          <a:prstGeom prst="line">
            <a:avLst/>
          </a:prstGeom>
          <a:noFill/>
          <a:ln w="12700">
            <a:solidFill>
              <a:srgbClr val="A1A3AB">
                <a:alpha val="41000"/>
              </a:srgbClr>
            </a:solidFill>
            <a:prstDash val="solid"/>
          </a:ln>
        </p:spPr>
      </p:sp>
      <p:sp>
        <p:nvSpPr>
          <p:cNvPr id="3" name="Shape 1"/>
          <p:cNvSpPr/>
          <p:nvPr/>
        </p:nvSpPr>
        <p:spPr>
          <a:xfrm>
            <a:off x="1143000" y="133350"/>
            <a:ext cx="6858000" cy="4876800"/>
          </a:xfrm>
          <a:prstGeom prst="rect">
            <a:avLst/>
          </a:prstGeom>
          <a:solidFill>
            <a:srgbClr val="000000">
              <a:alpha val="74000"/>
            </a:srgbClr>
          </a:solidFill>
          <a:ln/>
        </p:spPr>
      </p:sp>
      <p:sp>
        <p:nvSpPr>
          <p:cNvPr id="4" name="Shape 2"/>
          <p:cNvSpPr/>
          <p:nvPr/>
        </p:nvSpPr>
        <p:spPr>
          <a:xfrm>
            <a:off x="3076575" y="881063"/>
            <a:ext cx="4554965" cy="195263"/>
          </a:xfrm>
          <a:prstGeom prst="rect">
            <a:avLst/>
          </a:prstGeom>
          <a:noFill/>
          <a:ln/>
        </p:spPr>
      </p:sp>
      <p:sp>
        <p:nvSpPr>
          <p:cNvPr id="5" name="Shape 3"/>
          <p:cNvSpPr/>
          <p:nvPr/>
        </p:nvSpPr>
        <p:spPr>
          <a:xfrm>
            <a:off x="2386013" y="885825"/>
            <a:ext cx="4371975" cy="3371850"/>
          </a:xfrm>
          <a:prstGeom prst="roundRect">
            <a:avLst>
              <a:gd name="adj" fmla="val 1356"/>
            </a:avLst>
          </a:prstGeom>
          <a:solidFill>
            <a:srgbClr val="F9F9F9"/>
          </a:solidFill>
          <a:ln/>
        </p:spPr>
      </p:sp>
      <p:sp>
        <p:nvSpPr>
          <p:cNvPr id="6" name="Shape 4"/>
          <p:cNvSpPr/>
          <p:nvPr/>
        </p:nvSpPr>
        <p:spPr>
          <a:xfrm>
            <a:off x="2776538" y="3867150"/>
            <a:ext cx="428625" cy="161925"/>
          </a:xfrm>
          <a:prstGeom prst="roundRect">
            <a:avLst/>
          </a:prstGeom>
          <a:solidFill>
            <a:srgbClr val="F24E1E"/>
          </a:solidFill>
          <a:ln/>
        </p:spPr>
      </p:sp>
      <p:sp>
        <p:nvSpPr>
          <p:cNvPr id="7" name="Shape 5"/>
          <p:cNvSpPr/>
          <p:nvPr/>
        </p:nvSpPr>
        <p:spPr>
          <a:xfrm>
            <a:off x="2681288" y="1438275"/>
            <a:ext cx="3781425" cy="2266950"/>
          </a:xfrm>
          <a:prstGeom prst="roundRect">
            <a:avLst/>
          </a:prstGeom>
          <a:solidFill>
            <a:srgbClr val="FFFFFF"/>
          </a:solidFill>
          <a:ln w="12700">
            <a:solidFill>
              <a:srgbClr val="A1A3AB">
                <a:alpha val="64000"/>
              </a:srgbClr>
            </a:solidFill>
            <a:prstDash val="solid"/>
          </a:ln>
        </p:spPr>
      </p:sp>
      <p:sp>
        <p:nvSpPr>
          <p:cNvPr id="8" name="Shape 6"/>
          <p:cNvSpPr/>
          <p:nvPr/>
        </p:nvSpPr>
        <p:spPr>
          <a:xfrm>
            <a:off x="5362575" y="2662238"/>
            <a:ext cx="1019175" cy="976312"/>
          </a:xfrm>
          <a:prstGeom prst="roundRect">
            <a:avLst/>
          </a:prstGeom>
          <a:noFill/>
          <a:ln w="12700">
            <a:solidFill>
              <a:srgbClr val="A1A3AB"/>
            </a:solidFill>
            <a:prstDash val="solid"/>
          </a:ln>
        </p:spPr>
      </p:sp>
      <p:sp>
        <p:nvSpPr>
          <p:cNvPr id="9" name="Shape 7"/>
          <p:cNvSpPr/>
          <p:nvPr/>
        </p:nvSpPr>
        <p:spPr>
          <a:xfrm>
            <a:off x="5695950" y="3400425"/>
            <a:ext cx="352425" cy="133350"/>
          </a:xfrm>
          <a:prstGeom prst="roundRect">
            <a:avLst/>
          </a:prstGeom>
          <a:noFill/>
          <a:ln w="12700">
            <a:solidFill>
              <a:srgbClr val="A1A3AB"/>
            </a:solidFill>
            <a:prstDash val="solid"/>
          </a:ln>
        </p:spPr>
      </p:sp>
      <p:sp>
        <p:nvSpPr>
          <p:cNvPr id="10" name="Shape 8"/>
          <p:cNvSpPr/>
          <p:nvPr/>
        </p:nvSpPr>
        <p:spPr>
          <a:xfrm>
            <a:off x="4167188" y="2405063"/>
            <a:ext cx="33338" cy="33338"/>
          </a:xfrm>
          <a:prstGeom prst="ellipse">
            <a:avLst/>
          </a:prstGeom>
          <a:solidFill>
            <a:srgbClr val="05A301"/>
          </a:solidFill>
          <a:ln/>
        </p:spPr>
      </p:sp>
      <p:sp>
        <p:nvSpPr>
          <p:cNvPr id="11" name="Shape 9"/>
          <p:cNvSpPr/>
          <p:nvPr/>
        </p:nvSpPr>
        <p:spPr>
          <a:xfrm>
            <a:off x="3438525" y="2405063"/>
            <a:ext cx="33338" cy="33338"/>
          </a:xfrm>
          <a:prstGeom prst="ellipse">
            <a:avLst/>
          </a:prstGeom>
          <a:solidFill>
            <a:srgbClr val="3ABEFF"/>
          </a:solidFill>
          <a:ln/>
        </p:spPr>
      </p:sp>
      <p:sp>
        <p:nvSpPr>
          <p:cNvPr id="12" name="Shape 10"/>
          <p:cNvSpPr/>
          <p:nvPr/>
        </p:nvSpPr>
        <p:spPr>
          <a:xfrm>
            <a:off x="2757488" y="2405063"/>
            <a:ext cx="33338" cy="33338"/>
          </a:xfrm>
          <a:prstGeom prst="ellipse">
            <a:avLst/>
          </a:prstGeom>
          <a:solidFill>
            <a:srgbClr val="F21E1E"/>
          </a:solidFill>
          <a:ln/>
        </p:spPr>
      </p:sp>
      <p:sp>
        <p:nvSpPr>
          <p:cNvPr id="13" name="Shape 11"/>
          <p:cNvSpPr/>
          <p:nvPr/>
        </p:nvSpPr>
        <p:spPr>
          <a:xfrm>
            <a:off x="2757488" y="2662238"/>
            <a:ext cx="2433638" cy="976312"/>
          </a:xfrm>
          <a:prstGeom prst="roundRect">
            <a:avLst/>
          </a:prstGeom>
          <a:noFill/>
          <a:ln w="12700">
            <a:solidFill>
              <a:srgbClr val="A1A3AB"/>
            </a:solidFill>
            <a:prstDash val="solid"/>
          </a:ln>
        </p:spPr>
      </p:sp>
      <p:sp>
        <p:nvSpPr>
          <p:cNvPr id="14" name="Shape 12"/>
          <p:cNvSpPr/>
          <p:nvPr/>
        </p:nvSpPr>
        <p:spPr>
          <a:xfrm>
            <a:off x="2757488" y="2005013"/>
            <a:ext cx="2433638" cy="176213"/>
          </a:xfrm>
          <a:prstGeom prst="roundRect">
            <a:avLst/>
          </a:prstGeom>
          <a:noFill/>
          <a:ln w="12700">
            <a:solidFill>
              <a:srgbClr val="A1A3AB"/>
            </a:solidFill>
            <a:prstDash val="solid"/>
          </a:ln>
        </p:spPr>
      </p:sp>
      <p:sp>
        <p:nvSpPr>
          <p:cNvPr id="15" name="Shape 13"/>
          <p:cNvSpPr/>
          <p:nvPr/>
        </p:nvSpPr>
        <p:spPr>
          <a:xfrm>
            <a:off x="2757488" y="1628775"/>
            <a:ext cx="2433638" cy="176213"/>
          </a:xfrm>
          <a:prstGeom prst="roundRect">
            <a:avLst/>
          </a:prstGeom>
          <a:noFill/>
          <a:ln w="12700">
            <a:solidFill>
              <a:srgbClr val="A1A3AB"/>
            </a:solidFill>
            <a:prstDash val="solid"/>
          </a:ln>
        </p:spPr>
      </p:sp>
      <p:sp>
        <p:nvSpPr>
          <p:cNvPr id="16" name="Shape 14"/>
          <p:cNvSpPr/>
          <p:nvPr/>
        </p:nvSpPr>
        <p:spPr>
          <a:xfrm rot="0">
            <a:off x="2681288" y="1228725"/>
            <a:ext cx="204788" cy="0"/>
          </a:xfrm>
          <a:prstGeom prst="line">
            <a:avLst/>
          </a:prstGeom>
          <a:noFill/>
          <a:ln w="25400">
            <a:solidFill>
              <a:srgbClr val="F24E1E"/>
            </a:solidFill>
            <a:prstDash val="solid"/>
          </a:ln>
        </p:spPr>
      </p:sp>
      <p:sp>
        <p:nvSpPr>
          <p:cNvPr id="17" name="Shape 15"/>
          <p:cNvSpPr/>
          <p:nvPr/>
        </p:nvSpPr>
        <p:spPr>
          <a:xfrm>
            <a:off x="6894421" y="892313"/>
            <a:ext cx="172762" cy="172762"/>
          </a:xfrm>
          <a:prstGeom prst="roundRect">
            <a:avLst/>
          </a:prstGeom>
          <a:solidFill>
            <a:srgbClr val="000000">
              <a:alpha val="52000"/>
            </a:srgbClr>
          </a:solidFill>
          <a:ln/>
        </p:spPr>
      </p:sp>
      <p:sp>
        <p:nvSpPr>
          <p:cNvPr id="18" name="Shape 16"/>
          <p:cNvSpPr/>
          <p:nvPr/>
        </p:nvSpPr>
        <p:spPr>
          <a:xfrm>
            <a:off x="3076575" y="1238250"/>
            <a:ext cx="4562475" cy="3624263"/>
          </a:xfrm>
          <a:prstGeom prst="rect">
            <a:avLst/>
          </a:prstGeom>
          <a:noFill/>
          <a:ln w="12700">
            <a:solidFill>
              <a:srgbClr val="A1A3AB">
                <a:alpha val="63000"/>
              </a:srgbClr>
            </a:solidFill>
            <a:prstDash val="solid"/>
          </a:ln>
        </p:spPr>
      </p:sp>
      <p:sp>
        <p:nvSpPr>
          <p:cNvPr id="19" name="Shape 17"/>
          <p:cNvSpPr/>
          <p:nvPr/>
        </p:nvSpPr>
        <p:spPr>
          <a:xfrm>
            <a:off x="3200400" y="1343025"/>
            <a:ext cx="2219325" cy="3424238"/>
          </a:xfrm>
          <a:prstGeom prst="roundRect">
            <a:avLst>
              <a:gd name="adj" fmla="val 5768"/>
            </a:avLst>
          </a:prstGeom>
          <a:solidFill>
            <a:srgbClr val="F5F8FF"/>
          </a:solidFill>
          <a:ln/>
        </p:spPr>
      </p:sp>
      <p:sp>
        <p:nvSpPr>
          <p:cNvPr id="20" name="Shape 18"/>
          <p:cNvSpPr/>
          <p:nvPr/>
        </p:nvSpPr>
        <p:spPr>
          <a:xfrm>
            <a:off x="5495925" y="1357313"/>
            <a:ext cx="2014538" cy="1252538"/>
          </a:xfrm>
          <a:prstGeom prst="rect">
            <a:avLst/>
          </a:prstGeom>
          <a:noFill/>
          <a:ln/>
        </p:spPr>
      </p:sp>
      <p:sp>
        <p:nvSpPr>
          <p:cNvPr id="21" name="Shape 19"/>
          <p:cNvSpPr/>
          <p:nvPr/>
        </p:nvSpPr>
        <p:spPr>
          <a:xfrm>
            <a:off x="5500688" y="2690813"/>
            <a:ext cx="2014538" cy="2076450"/>
          </a:xfrm>
          <a:prstGeom prst="rect">
            <a:avLst/>
          </a:prstGeom>
          <a:noFill/>
          <a:ln/>
        </p:spPr>
      </p:sp>
      <p:sp>
        <p:nvSpPr>
          <p:cNvPr id="22" name="Shape 20"/>
          <p:cNvSpPr/>
          <p:nvPr/>
        </p:nvSpPr>
        <p:spPr>
          <a:xfrm>
            <a:off x="5500688" y="2690813"/>
            <a:ext cx="2014538" cy="2076450"/>
          </a:xfrm>
          <a:prstGeom prst="roundRect">
            <a:avLst/>
          </a:prstGeom>
          <a:solidFill>
            <a:srgbClr val="F5F8FF"/>
          </a:solidFill>
          <a:ln/>
        </p:spPr>
      </p:sp>
      <p:sp>
        <p:nvSpPr>
          <p:cNvPr id="23" name="Shape 21"/>
          <p:cNvSpPr/>
          <p:nvPr/>
        </p:nvSpPr>
        <p:spPr>
          <a:xfrm>
            <a:off x="5705475" y="3714750"/>
            <a:ext cx="1609725" cy="638175"/>
          </a:xfrm>
          <a:prstGeom prst="roundRect">
            <a:avLst/>
          </a:prstGeom>
          <a:solidFill>
            <a:srgbClr val="A1A3AB">
              <a:alpha val="0"/>
            </a:srgbClr>
          </a:solidFill>
          <a:ln w="12700">
            <a:solidFill>
              <a:srgbClr val="A1A3AB"/>
            </a:solidFill>
            <a:prstDash val="solid"/>
          </a:ln>
        </p:spPr>
      </p:sp>
      <p:sp>
        <p:nvSpPr>
          <p:cNvPr id="24" name="Shape 22"/>
          <p:cNvSpPr/>
          <p:nvPr/>
        </p:nvSpPr>
        <p:spPr>
          <a:xfrm>
            <a:off x="5705475" y="3028950"/>
            <a:ext cx="1609725" cy="638175"/>
          </a:xfrm>
          <a:prstGeom prst="roundRect">
            <a:avLst/>
          </a:prstGeom>
          <a:solidFill>
            <a:srgbClr val="A1A3AB">
              <a:alpha val="0"/>
            </a:srgbClr>
          </a:solidFill>
          <a:ln w="12700">
            <a:solidFill>
              <a:srgbClr val="A1A3AB"/>
            </a:solidFill>
            <a:prstDash val="solid"/>
          </a:ln>
        </p:spPr>
      </p:sp>
      <p:sp>
        <p:nvSpPr>
          <p:cNvPr id="25" name="Shape 23"/>
          <p:cNvSpPr/>
          <p:nvPr/>
        </p:nvSpPr>
        <p:spPr>
          <a:xfrm>
            <a:off x="5705475" y="3667269"/>
            <a:ext cx="1609725" cy="559377"/>
          </a:xfrm>
          <a:prstGeom prst="roundRect">
            <a:avLst/>
          </a:prstGeom>
          <a:solidFill>
            <a:srgbClr val="A1A3AB">
              <a:alpha val="0"/>
            </a:srgbClr>
          </a:solidFill>
          <a:ln w="12700">
            <a:solidFill>
              <a:srgbClr val="A1A3AB"/>
            </a:solidFill>
            <a:prstDash val="solid"/>
          </a:ln>
        </p:spPr>
      </p:sp>
      <p:sp>
        <p:nvSpPr>
          <p:cNvPr id="26" name="Shape 24"/>
          <p:cNvSpPr/>
          <p:nvPr/>
        </p:nvSpPr>
        <p:spPr>
          <a:xfrm>
            <a:off x="5705475" y="3058825"/>
            <a:ext cx="1609725" cy="559377"/>
          </a:xfrm>
          <a:prstGeom prst="roundRect">
            <a:avLst/>
          </a:prstGeom>
          <a:solidFill>
            <a:srgbClr val="A1A3AB">
              <a:alpha val="0"/>
            </a:srgbClr>
          </a:solidFill>
          <a:ln w="12700">
            <a:solidFill>
              <a:srgbClr val="A1A3AB"/>
            </a:solidFill>
            <a:prstDash val="solid"/>
          </a:ln>
        </p:spPr>
      </p:sp>
      <p:sp>
        <p:nvSpPr>
          <p:cNvPr id="27" name="Shape 25"/>
          <p:cNvSpPr/>
          <p:nvPr/>
        </p:nvSpPr>
        <p:spPr>
          <a:xfrm>
            <a:off x="5495925" y="1357313"/>
            <a:ext cx="2028825" cy="1252538"/>
          </a:xfrm>
          <a:prstGeom prst="roundRect">
            <a:avLst/>
          </a:prstGeom>
          <a:solidFill>
            <a:srgbClr val="F5F8FF"/>
          </a:solidFill>
          <a:ln/>
        </p:spPr>
      </p:sp>
      <p:sp>
        <p:nvSpPr>
          <p:cNvPr id="28" name="Shape 26"/>
          <p:cNvSpPr/>
          <p:nvPr/>
        </p:nvSpPr>
        <p:spPr>
          <a:xfrm>
            <a:off x="6938963" y="2343150"/>
            <a:ext cx="33338" cy="33338"/>
          </a:xfrm>
          <a:prstGeom prst="ellipse">
            <a:avLst/>
          </a:prstGeom>
          <a:solidFill>
            <a:srgbClr val="F21E1E"/>
          </a:solidFill>
          <a:ln/>
        </p:spPr>
      </p:sp>
      <p:sp>
        <p:nvSpPr>
          <p:cNvPr id="29" name="Shape 27"/>
          <p:cNvSpPr/>
          <p:nvPr/>
        </p:nvSpPr>
        <p:spPr>
          <a:xfrm rot="-4102586">
            <a:off x="6933755" y="1718818"/>
            <a:ext cx="476250" cy="476250"/>
          </a:xfrm>
          <a:prstGeom prst="ellipse">
            <a:avLst/>
          </a:prstGeom>
          <a:solidFill>
            <a:srgbClr val="D9D9D9"/>
          </a:solidFill>
          <a:ln/>
        </p:spPr>
      </p:sp>
      <p:sp>
        <p:nvSpPr>
          <p:cNvPr id="30" name="Shape 28"/>
          <p:cNvSpPr/>
          <p:nvPr/>
        </p:nvSpPr>
        <p:spPr>
          <a:xfrm rot="318621">
            <a:off x="6931404" y="1721229"/>
            <a:ext cx="476250" cy="476250"/>
          </a:xfrm>
          <a:prstGeom prst="ellipse">
            <a:avLst/>
          </a:prstGeom>
          <a:solidFill>
            <a:srgbClr val="F21E1E"/>
          </a:solidFill>
          <a:ln/>
        </p:spPr>
      </p:sp>
      <p:sp>
        <p:nvSpPr>
          <p:cNvPr id="31" name="Shape 29"/>
          <p:cNvSpPr/>
          <p:nvPr/>
        </p:nvSpPr>
        <p:spPr>
          <a:xfrm>
            <a:off x="6276975" y="2343150"/>
            <a:ext cx="33338" cy="33338"/>
          </a:xfrm>
          <a:prstGeom prst="ellipse">
            <a:avLst/>
          </a:prstGeom>
          <a:solidFill>
            <a:srgbClr val="0225FF"/>
          </a:solidFill>
          <a:ln/>
        </p:spPr>
      </p:sp>
      <p:sp>
        <p:nvSpPr>
          <p:cNvPr id="32" name="Shape 30"/>
          <p:cNvSpPr/>
          <p:nvPr/>
        </p:nvSpPr>
        <p:spPr>
          <a:xfrm rot="8789824">
            <a:off x="6264077" y="1739702"/>
            <a:ext cx="476250" cy="476250"/>
          </a:xfrm>
          <a:prstGeom prst="ellipse">
            <a:avLst/>
          </a:prstGeom>
          <a:solidFill>
            <a:srgbClr val="D9D9D9"/>
          </a:solidFill>
          <a:ln/>
        </p:spPr>
      </p:sp>
      <p:sp>
        <p:nvSpPr>
          <p:cNvPr id="33" name="Shape 31"/>
          <p:cNvSpPr/>
          <p:nvPr/>
        </p:nvSpPr>
        <p:spPr>
          <a:xfrm rot="-4839560">
            <a:off x="6264841" y="1740466"/>
            <a:ext cx="476250" cy="476250"/>
          </a:xfrm>
          <a:prstGeom prst="ellipse">
            <a:avLst/>
          </a:prstGeom>
          <a:solidFill>
            <a:srgbClr val="0225FF"/>
          </a:solidFill>
          <a:ln/>
        </p:spPr>
      </p:sp>
      <p:sp>
        <p:nvSpPr>
          <p:cNvPr id="34" name="Shape 32"/>
          <p:cNvSpPr/>
          <p:nvPr/>
        </p:nvSpPr>
        <p:spPr>
          <a:xfrm>
            <a:off x="5614988" y="2347913"/>
            <a:ext cx="33338" cy="33338"/>
          </a:xfrm>
          <a:prstGeom prst="ellipse">
            <a:avLst/>
          </a:prstGeom>
          <a:solidFill>
            <a:srgbClr val="05A301"/>
          </a:solidFill>
          <a:ln/>
        </p:spPr>
      </p:sp>
      <p:sp>
        <p:nvSpPr>
          <p:cNvPr id="35" name="Shape 33"/>
          <p:cNvSpPr/>
          <p:nvPr/>
        </p:nvSpPr>
        <p:spPr>
          <a:xfrm rot="8789824">
            <a:off x="5597327" y="1744465"/>
            <a:ext cx="476250" cy="476250"/>
          </a:xfrm>
          <a:prstGeom prst="ellipse">
            <a:avLst/>
          </a:prstGeom>
          <a:solidFill>
            <a:srgbClr val="D9D9D9"/>
          </a:solidFill>
          <a:ln/>
        </p:spPr>
      </p:sp>
      <p:sp>
        <p:nvSpPr>
          <p:cNvPr id="36" name="Shape 34"/>
          <p:cNvSpPr/>
          <p:nvPr/>
        </p:nvSpPr>
        <p:spPr>
          <a:xfrm rot="-3195245">
            <a:off x="5600596" y="1742971"/>
            <a:ext cx="476250" cy="476250"/>
          </a:xfrm>
          <a:prstGeom prst="ellipse">
            <a:avLst/>
          </a:prstGeom>
          <a:solidFill>
            <a:srgbClr val="05A301"/>
          </a:solidFill>
          <a:ln/>
        </p:spPr>
      </p:sp>
      <p:sp>
        <p:nvSpPr>
          <p:cNvPr id="37" name="Shape 35"/>
          <p:cNvSpPr/>
          <p:nvPr/>
        </p:nvSpPr>
        <p:spPr>
          <a:xfrm>
            <a:off x="3200400" y="3014663"/>
            <a:ext cx="2219325" cy="0"/>
          </a:xfrm>
          <a:prstGeom prst="line">
            <a:avLst/>
          </a:prstGeom>
          <a:noFill/>
          <a:ln w="12700">
            <a:solidFill>
              <a:srgbClr val="A1A3AB">
                <a:alpha val="17000"/>
              </a:srgbClr>
            </a:solidFill>
            <a:prstDash val="solid"/>
          </a:ln>
        </p:spPr>
      </p:sp>
      <p:sp>
        <p:nvSpPr>
          <p:cNvPr id="38" name="Shape 36"/>
          <p:cNvSpPr/>
          <p:nvPr/>
        </p:nvSpPr>
        <p:spPr>
          <a:xfrm>
            <a:off x="3357563" y="3757613"/>
            <a:ext cx="1914525" cy="790575"/>
          </a:xfrm>
          <a:prstGeom prst="roundRect">
            <a:avLst/>
          </a:prstGeom>
          <a:solidFill>
            <a:srgbClr val="A1A3AB">
              <a:alpha val="0"/>
            </a:srgbClr>
          </a:solidFill>
          <a:ln w="12700">
            <a:solidFill>
              <a:srgbClr val="A1A3AB"/>
            </a:solidFill>
            <a:prstDash val="solid"/>
          </a:ln>
        </p:spPr>
      </p:sp>
      <p:sp>
        <p:nvSpPr>
          <p:cNvPr id="39" name="Shape 37"/>
          <p:cNvSpPr/>
          <p:nvPr/>
        </p:nvSpPr>
        <p:spPr>
          <a:xfrm>
            <a:off x="3357563" y="2632097"/>
            <a:ext cx="1914525" cy="790575"/>
          </a:xfrm>
          <a:prstGeom prst="roundRect">
            <a:avLst/>
          </a:prstGeom>
          <a:solidFill>
            <a:srgbClr val="A1A3AB">
              <a:alpha val="0"/>
            </a:srgbClr>
          </a:solidFill>
          <a:ln w="12700">
            <a:solidFill>
              <a:srgbClr val="A1A3AB"/>
            </a:solidFill>
            <a:prstDash val="solid"/>
          </a:ln>
        </p:spPr>
      </p:sp>
      <p:sp>
        <p:nvSpPr>
          <p:cNvPr id="40" name="Shape 38"/>
          <p:cNvSpPr/>
          <p:nvPr/>
        </p:nvSpPr>
        <p:spPr>
          <a:xfrm>
            <a:off x="3357563" y="1793896"/>
            <a:ext cx="1914525" cy="790575"/>
          </a:xfrm>
          <a:prstGeom prst="roundRect">
            <a:avLst/>
          </a:prstGeom>
          <a:solidFill>
            <a:srgbClr val="A1A3AB">
              <a:alpha val="0"/>
            </a:srgbClr>
          </a:solidFill>
          <a:ln w="12700">
            <a:solidFill>
              <a:srgbClr val="A1A3AB"/>
            </a:solidFill>
            <a:prstDash val="solid"/>
          </a:ln>
        </p:spPr>
      </p:sp>
      <p:sp>
        <p:nvSpPr>
          <p:cNvPr id="41" name="Shape 39"/>
          <p:cNvSpPr/>
          <p:nvPr/>
        </p:nvSpPr>
        <p:spPr>
          <a:xfrm>
            <a:off x="3586163" y="1660546"/>
            <a:ext cx="38100" cy="38100"/>
          </a:xfrm>
          <a:prstGeom prst="rect">
            <a:avLst/>
          </a:prstGeom>
          <a:noFill/>
          <a:ln/>
        </p:spPr>
      </p:sp>
      <p:sp>
        <p:nvSpPr>
          <p:cNvPr id="42" name="Shape 40"/>
          <p:cNvSpPr/>
          <p:nvPr/>
        </p:nvSpPr>
        <p:spPr>
          <a:xfrm>
            <a:off x="976312" y="876300"/>
            <a:ext cx="1738313" cy="4133850"/>
          </a:xfrm>
          <a:prstGeom prst="rect">
            <a:avLst/>
          </a:prstGeom>
          <a:solidFill>
            <a:srgbClr val="FF6767"/>
          </a:solidFill>
          <a:ln/>
        </p:spPr>
      </p:sp>
      <p:sp>
        <p:nvSpPr>
          <p:cNvPr id="43" name="Shape 41"/>
          <p:cNvSpPr/>
          <p:nvPr/>
        </p:nvSpPr>
        <p:spPr>
          <a:xfrm>
            <a:off x="1143000" y="133350"/>
            <a:ext cx="6858000" cy="476250"/>
          </a:xfrm>
          <a:prstGeom prst="rect">
            <a:avLst/>
          </a:prstGeom>
          <a:solidFill>
            <a:srgbClr val="F8F8F8"/>
          </a:solidFill>
          <a:ln/>
        </p:spPr>
      </p:sp>
      <p:sp>
        <p:nvSpPr>
          <p:cNvPr id="44" name="Shape 42"/>
          <p:cNvSpPr/>
          <p:nvPr/>
        </p:nvSpPr>
        <p:spPr>
          <a:xfrm>
            <a:off x="3005138" y="314325"/>
            <a:ext cx="3309938" cy="171450"/>
          </a:xfrm>
          <a:prstGeom prst="roundRect">
            <a:avLst/>
          </a:prstGeom>
          <a:solidFill>
            <a:srgbClr val="F5F8FF"/>
          </a:solidFill>
          <a:ln/>
        </p:spPr>
      </p:sp>
      <p:sp>
        <p:nvSpPr>
          <p:cNvPr id="45" name="Shape 43"/>
          <p:cNvSpPr/>
          <p:nvPr/>
        </p:nvSpPr>
        <p:spPr>
          <a:xfrm>
            <a:off x="6143625" y="314325"/>
            <a:ext cx="171450" cy="171450"/>
          </a:xfrm>
          <a:prstGeom prst="roundRect">
            <a:avLst/>
          </a:prstGeom>
          <a:solidFill>
            <a:srgbClr val="FF6767"/>
          </a:solidFill>
          <a:ln/>
        </p:spPr>
      </p:sp>
      <p:pic>
        <p:nvPicPr>
          <p:cNvPr id="46"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47" name="Image 1" descr="preencoded.png">    </p:cNvPr>
          <p:cNvPicPr>
            <a:picLocks noChangeAspect="1"/>
          </p:cNvPicPr>
          <p:nvPr/>
        </p:nvPicPr>
        <p:blipFill>
          <a:blip r:embed="rId2"/>
          <a:stretch>
            <a:fillRect/>
          </a:stretch>
        </p:blipFill>
        <p:spPr>
          <a:xfrm>
            <a:off x="5724525" y="2771775"/>
            <a:ext cx="303609" cy="279571"/>
          </a:xfrm>
          <a:prstGeom prst="rect">
            <a:avLst/>
          </a:prstGeom>
        </p:spPr>
      </p:pic>
      <p:pic>
        <p:nvPicPr>
          <p:cNvPr id="48" name="Image 2" descr="preencoded.png">    </p:cNvPr>
          <p:cNvPicPr>
            <a:picLocks noChangeAspect="1"/>
          </p:cNvPicPr>
          <p:nvPr/>
        </p:nvPicPr>
        <p:blipFill>
          <a:blip r:embed="rId3"/>
          <a:stretch>
            <a:fillRect/>
          </a:stretch>
        </p:blipFill>
        <p:spPr>
          <a:xfrm>
            <a:off x="5728692" y="2825458"/>
            <a:ext cx="299442" cy="169799"/>
          </a:xfrm>
          <a:prstGeom prst="rect">
            <a:avLst/>
          </a:prstGeom>
        </p:spPr>
      </p:pic>
      <p:pic>
        <p:nvPicPr>
          <p:cNvPr id="49" name="Image 3" descr="preencoded.png">    </p:cNvPr>
          <p:cNvPicPr>
            <a:picLocks noChangeAspect="1"/>
          </p:cNvPicPr>
          <p:nvPr/>
        </p:nvPicPr>
        <p:blipFill>
          <a:blip r:embed="rId4"/>
          <a:stretch>
            <a:fillRect/>
          </a:stretch>
        </p:blipFill>
        <p:spPr>
          <a:xfrm>
            <a:off x="5980240" y="2956064"/>
            <a:ext cx="7144" cy="87269"/>
          </a:xfrm>
          <a:prstGeom prst="rect">
            <a:avLst/>
          </a:prstGeom>
        </p:spPr>
      </p:pic>
      <p:pic>
        <p:nvPicPr>
          <p:cNvPr id="50" name="Image 4" descr="preencoded.png">    </p:cNvPr>
          <p:cNvPicPr>
            <a:picLocks noChangeAspect="1"/>
          </p:cNvPicPr>
          <p:nvPr/>
        </p:nvPicPr>
        <p:blipFill>
          <a:blip r:embed="rId5"/>
          <a:stretch>
            <a:fillRect/>
          </a:stretch>
        </p:blipFill>
        <p:spPr>
          <a:xfrm>
            <a:off x="5943493" y="2956092"/>
            <a:ext cx="80637" cy="40849"/>
          </a:xfrm>
          <a:prstGeom prst="rect">
            <a:avLst/>
          </a:prstGeom>
        </p:spPr>
      </p:pic>
      <p:pic>
        <p:nvPicPr>
          <p:cNvPr id="51" name="Image 5" descr="preencoded.png">    </p:cNvPr>
          <p:cNvPicPr>
            <a:picLocks noChangeAspect="1"/>
          </p:cNvPicPr>
          <p:nvPr/>
        </p:nvPicPr>
        <p:blipFill>
          <a:blip r:embed="rId6"/>
          <a:stretch>
            <a:fillRect/>
          </a:stretch>
        </p:blipFill>
        <p:spPr>
          <a:xfrm>
            <a:off x="4395788" y="2386013"/>
            <a:ext cx="71438" cy="71438"/>
          </a:xfrm>
          <a:prstGeom prst="rect">
            <a:avLst/>
          </a:prstGeom>
        </p:spPr>
      </p:pic>
      <p:pic>
        <p:nvPicPr>
          <p:cNvPr id="52" name="Image 6" descr="preencoded.png">    </p:cNvPr>
          <p:cNvPicPr>
            <a:picLocks noChangeAspect="1"/>
          </p:cNvPicPr>
          <p:nvPr/>
        </p:nvPicPr>
        <p:blipFill>
          <a:blip r:embed="rId7"/>
          <a:stretch>
            <a:fillRect/>
          </a:stretch>
        </p:blipFill>
        <p:spPr>
          <a:xfrm>
            <a:off x="3838575" y="2386013"/>
            <a:ext cx="71438" cy="71438"/>
          </a:xfrm>
          <a:prstGeom prst="rect">
            <a:avLst/>
          </a:prstGeom>
        </p:spPr>
      </p:pic>
      <p:pic>
        <p:nvPicPr>
          <p:cNvPr id="53" name="Image 7" descr="preencoded.png">    </p:cNvPr>
          <p:cNvPicPr>
            <a:picLocks noChangeAspect="1"/>
          </p:cNvPicPr>
          <p:nvPr/>
        </p:nvPicPr>
        <p:blipFill>
          <a:blip r:embed="rId8"/>
          <a:stretch>
            <a:fillRect/>
          </a:stretch>
        </p:blipFill>
        <p:spPr>
          <a:xfrm>
            <a:off x="3114675" y="2386013"/>
            <a:ext cx="71438" cy="71438"/>
          </a:xfrm>
          <a:prstGeom prst="rect">
            <a:avLst/>
          </a:prstGeom>
        </p:spPr>
      </p:pic>
      <p:pic>
        <p:nvPicPr>
          <p:cNvPr id="54" name="Image 8" descr="preencoded.png">    </p:cNvPr>
          <p:cNvPicPr>
            <a:picLocks noChangeAspect="1"/>
          </p:cNvPicPr>
          <p:nvPr/>
        </p:nvPicPr>
        <p:blipFill>
          <a:blip r:embed="rId9"/>
          <a:stretch>
            <a:fillRect/>
          </a:stretch>
        </p:blipFill>
        <p:spPr>
          <a:xfrm>
            <a:off x="4986338" y="1985963"/>
            <a:ext cx="214313" cy="214313"/>
          </a:xfrm>
          <a:prstGeom prst="rect">
            <a:avLst/>
          </a:prstGeom>
        </p:spPr>
      </p:pic>
      <p:pic>
        <p:nvPicPr>
          <p:cNvPr id="55" name="Image 9" descr="preencoded.png">    </p:cNvPr>
          <p:cNvPicPr>
            <a:picLocks noChangeAspect="1"/>
          </p:cNvPicPr>
          <p:nvPr/>
        </p:nvPicPr>
        <p:blipFill>
          <a:blip r:embed="rId10"/>
          <a:stretch>
            <a:fillRect/>
          </a:stretch>
        </p:blipFill>
        <p:spPr>
          <a:xfrm>
            <a:off x="7163163" y="892313"/>
            <a:ext cx="468377" cy="172762"/>
          </a:xfrm>
          <a:prstGeom prst="rect">
            <a:avLst/>
          </a:prstGeom>
        </p:spPr>
      </p:pic>
      <p:pic>
        <p:nvPicPr>
          <p:cNvPr id="56" name="Image 10" descr="preencoded.png">    </p:cNvPr>
          <p:cNvPicPr>
            <a:picLocks noChangeAspect="1"/>
          </p:cNvPicPr>
          <p:nvPr/>
        </p:nvPicPr>
        <p:blipFill>
          <a:blip r:embed="rId11"/>
          <a:stretch>
            <a:fillRect/>
          </a:stretch>
        </p:blipFill>
        <p:spPr>
          <a:xfrm>
            <a:off x="6894421" y="892313"/>
            <a:ext cx="172762" cy="172762"/>
          </a:xfrm>
          <a:prstGeom prst="rect">
            <a:avLst/>
          </a:prstGeom>
        </p:spPr>
      </p:pic>
      <p:pic>
        <p:nvPicPr>
          <p:cNvPr id="57" name="Image 11" descr="preencoded.png">    </p:cNvPr>
          <p:cNvPicPr>
            <a:picLocks noChangeAspect="1"/>
          </p:cNvPicPr>
          <p:nvPr/>
        </p:nvPicPr>
        <p:blipFill>
          <a:blip r:embed="rId12"/>
          <a:stretch>
            <a:fillRect/>
          </a:stretch>
        </p:blipFill>
        <p:spPr>
          <a:xfrm>
            <a:off x="6702461" y="892313"/>
            <a:ext cx="172762" cy="172762"/>
          </a:xfrm>
          <a:prstGeom prst="rect">
            <a:avLst/>
          </a:prstGeom>
        </p:spPr>
      </p:pic>
      <p:pic>
        <p:nvPicPr>
          <p:cNvPr id="58" name="Image 12" descr="preencoded.png">    </p:cNvPr>
          <p:cNvPicPr>
            <a:picLocks noChangeAspect="1"/>
          </p:cNvPicPr>
          <p:nvPr/>
        </p:nvPicPr>
        <p:blipFill>
          <a:blip r:embed="rId13"/>
          <a:stretch>
            <a:fillRect/>
          </a:stretch>
        </p:blipFill>
        <p:spPr>
          <a:xfrm>
            <a:off x="6510505" y="892313"/>
            <a:ext cx="172762" cy="172762"/>
          </a:xfrm>
          <a:prstGeom prst="rect">
            <a:avLst/>
          </a:prstGeom>
        </p:spPr>
      </p:pic>
      <p:pic>
        <p:nvPicPr>
          <p:cNvPr id="59" name="Image 13" descr="preencoded.png">    </p:cNvPr>
          <p:cNvPicPr>
            <a:picLocks noChangeAspect="1"/>
          </p:cNvPicPr>
          <p:nvPr/>
        </p:nvPicPr>
        <p:blipFill>
          <a:blip r:embed="rId14"/>
          <a:stretch>
            <a:fillRect/>
          </a:stretch>
        </p:blipFill>
        <p:spPr>
          <a:xfrm>
            <a:off x="6318545" y="892313"/>
            <a:ext cx="172762" cy="172762"/>
          </a:xfrm>
          <a:prstGeom prst="rect">
            <a:avLst/>
          </a:prstGeom>
        </p:spPr>
      </p:pic>
      <p:pic>
        <p:nvPicPr>
          <p:cNvPr id="60" name="Image 14" descr="preencoded.png">    </p:cNvPr>
          <p:cNvPicPr>
            <a:picLocks noChangeAspect="1"/>
          </p:cNvPicPr>
          <p:nvPr/>
        </p:nvPicPr>
        <p:blipFill>
          <a:blip r:embed="rId15"/>
          <a:stretch>
            <a:fillRect/>
          </a:stretch>
        </p:blipFill>
        <p:spPr>
          <a:xfrm>
            <a:off x="6126589" y="892313"/>
            <a:ext cx="172762" cy="172762"/>
          </a:xfrm>
          <a:prstGeom prst="rect">
            <a:avLst/>
          </a:prstGeom>
        </p:spPr>
      </p:pic>
      <p:pic>
        <p:nvPicPr>
          <p:cNvPr id="61" name="Image 15" descr="preencoded.png">    </p:cNvPr>
          <p:cNvPicPr>
            <a:picLocks noChangeAspect="1"/>
          </p:cNvPicPr>
          <p:nvPr/>
        </p:nvPicPr>
        <p:blipFill>
          <a:blip r:embed="rId16"/>
          <a:stretch>
            <a:fillRect/>
          </a:stretch>
        </p:blipFill>
        <p:spPr>
          <a:xfrm>
            <a:off x="5019675" y="881063"/>
            <a:ext cx="202039" cy="195263"/>
          </a:xfrm>
          <a:prstGeom prst="rect">
            <a:avLst/>
          </a:prstGeom>
        </p:spPr>
      </p:pic>
      <p:pic>
        <p:nvPicPr>
          <p:cNvPr id="62" name="Image 16" descr="preencoded.png">    </p:cNvPr>
          <p:cNvPicPr>
            <a:picLocks noChangeAspect="1"/>
          </p:cNvPicPr>
          <p:nvPr/>
        </p:nvPicPr>
        <p:blipFill>
          <a:blip r:embed="rId17"/>
          <a:stretch>
            <a:fillRect/>
          </a:stretch>
        </p:blipFill>
        <p:spPr>
          <a:xfrm>
            <a:off x="6824663" y="3824288"/>
            <a:ext cx="419100" cy="419100"/>
          </a:xfrm>
          <a:prstGeom prst="rect">
            <a:avLst/>
          </a:prstGeom>
        </p:spPr>
      </p:pic>
      <p:pic>
        <p:nvPicPr>
          <p:cNvPr id="63" name="Image 17" descr="preencoded.png">    </p:cNvPr>
          <p:cNvPicPr>
            <a:picLocks noChangeAspect="1"/>
          </p:cNvPicPr>
          <p:nvPr/>
        </p:nvPicPr>
        <p:blipFill>
          <a:blip r:embed="rId18"/>
          <a:stretch>
            <a:fillRect/>
          </a:stretch>
        </p:blipFill>
        <p:spPr>
          <a:xfrm>
            <a:off x="5781675" y="3762375"/>
            <a:ext cx="66675" cy="66675"/>
          </a:xfrm>
          <a:prstGeom prst="rect">
            <a:avLst/>
          </a:prstGeom>
        </p:spPr>
      </p:pic>
      <p:pic>
        <p:nvPicPr>
          <p:cNvPr id="64" name="Image 18" descr="preencoded.png">    </p:cNvPr>
          <p:cNvPicPr>
            <a:picLocks noChangeAspect="1"/>
          </p:cNvPicPr>
          <p:nvPr/>
        </p:nvPicPr>
        <p:blipFill>
          <a:blip r:embed="rId19"/>
          <a:stretch>
            <a:fillRect/>
          </a:stretch>
        </p:blipFill>
        <p:spPr>
          <a:xfrm>
            <a:off x="6824663" y="3138488"/>
            <a:ext cx="419100" cy="419100"/>
          </a:xfrm>
          <a:prstGeom prst="rect">
            <a:avLst/>
          </a:prstGeom>
        </p:spPr>
      </p:pic>
      <p:pic>
        <p:nvPicPr>
          <p:cNvPr id="65" name="Image 19" descr="preencoded.png">    </p:cNvPr>
          <p:cNvPicPr>
            <a:picLocks noChangeAspect="1"/>
          </p:cNvPicPr>
          <p:nvPr/>
        </p:nvPicPr>
        <p:blipFill>
          <a:blip r:embed="rId20"/>
          <a:stretch>
            <a:fillRect/>
          </a:stretch>
        </p:blipFill>
        <p:spPr>
          <a:xfrm>
            <a:off x="5781675" y="3076575"/>
            <a:ext cx="66675" cy="66675"/>
          </a:xfrm>
          <a:prstGeom prst="rect">
            <a:avLst/>
          </a:prstGeom>
        </p:spPr>
      </p:pic>
      <p:pic>
        <p:nvPicPr>
          <p:cNvPr id="66" name="Image 20" descr="preencoded.png">    </p:cNvPr>
          <p:cNvPicPr>
            <a:picLocks noChangeAspect="1"/>
          </p:cNvPicPr>
          <p:nvPr/>
        </p:nvPicPr>
        <p:blipFill>
          <a:blip r:embed="rId21"/>
          <a:stretch>
            <a:fillRect/>
          </a:stretch>
        </p:blipFill>
        <p:spPr>
          <a:xfrm>
            <a:off x="5614988" y="2805113"/>
            <a:ext cx="100013" cy="114300"/>
          </a:xfrm>
          <a:prstGeom prst="rect">
            <a:avLst/>
          </a:prstGeom>
        </p:spPr>
      </p:pic>
      <p:pic>
        <p:nvPicPr>
          <p:cNvPr id="67" name="Image 21" descr="preencoded.png">    </p:cNvPr>
          <p:cNvPicPr>
            <a:picLocks noChangeAspect="1"/>
          </p:cNvPicPr>
          <p:nvPr/>
        </p:nvPicPr>
        <p:blipFill>
          <a:blip r:embed="rId22"/>
          <a:stretch>
            <a:fillRect/>
          </a:stretch>
        </p:blipFill>
        <p:spPr>
          <a:xfrm>
            <a:off x="5643563" y="2847975"/>
            <a:ext cx="45993" cy="42795"/>
          </a:xfrm>
          <a:prstGeom prst="rect">
            <a:avLst/>
          </a:prstGeom>
        </p:spPr>
      </p:pic>
      <p:pic>
        <p:nvPicPr>
          <p:cNvPr id="68" name="Image 22" descr="preencoded.png">    </p:cNvPr>
          <p:cNvPicPr>
            <a:picLocks noChangeAspect="1"/>
          </p:cNvPicPr>
          <p:nvPr/>
        </p:nvPicPr>
        <p:blipFill>
          <a:blip r:embed="rId23"/>
          <a:stretch>
            <a:fillRect/>
          </a:stretch>
        </p:blipFill>
        <p:spPr>
          <a:xfrm>
            <a:off x="6824663" y="3731058"/>
            <a:ext cx="419100" cy="431799"/>
          </a:xfrm>
          <a:prstGeom prst="rect">
            <a:avLst/>
          </a:prstGeom>
        </p:spPr>
      </p:pic>
      <p:pic>
        <p:nvPicPr>
          <p:cNvPr id="69" name="Image 23" descr="preencoded.png">    </p:cNvPr>
          <p:cNvPicPr>
            <a:picLocks noChangeAspect="1"/>
          </p:cNvPicPr>
          <p:nvPr/>
        </p:nvPicPr>
        <p:blipFill>
          <a:blip r:embed="rId24"/>
          <a:stretch>
            <a:fillRect/>
          </a:stretch>
        </p:blipFill>
        <p:spPr>
          <a:xfrm>
            <a:off x="5781675" y="3721245"/>
            <a:ext cx="47625" cy="48778"/>
          </a:xfrm>
          <a:prstGeom prst="rect">
            <a:avLst/>
          </a:prstGeom>
        </p:spPr>
      </p:pic>
      <p:pic>
        <p:nvPicPr>
          <p:cNvPr id="70" name="Image 24" descr="preencoded.png">    </p:cNvPr>
          <p:cNvPicPr>
            <a:picLocks noChangeAspect="1"/>
          </p:cNvPicPr>
          <p:nvPr/>
        </p:nvPicPr>
        <p:blipFill>
          <a:blip r:embed="rId25"/>
          <a:stretch>
            <a:fillRect/>
          </a:stretch>
        </p:blipFill>
        <p:spPr>
          <a:xfrm>
            <a:off x="6824663" y="3122614"/>
            <a:ext cx="419100" cy="431799"/>
          </a:xfrm>
          <a:prstGeom prst="rect">
            <a:avLst/>
          </a:prstGeom>
        </p:spPr>
      </p:pic>
      <p:pic>
        <p:nvPicPr>
          <p:cNvPr id="71" name="Image 25" descr="preencoded.png">    </p:cNvPr>
          <p:cNvPicPr>
            <a:picLocks noChangeAspect="1"/>
          </p:cNvPicPr>
          <p:nvPr/>
        </p:nvPicPr>
        <p:blipFill>
          <a:blip r:embed="rId26"/>
          <a:stretch>
            <a:fillRect/>
          </a:stretch>
        </p:blipFill>
        <p:spPr>
          <a:xfrm>
            <a:off x="5781675" y="3107894"/>
            <a:ext cx="47625" cy="48778"/>
          </a:xfrm>
          <a:prstGeom prst="rect">
            <a:avLst/>
          </a:prstGeom>
        </p:spPr>
      </p:pic>
      <p:pic>
        <p:nvPicPr>
          <p:cNvPr id="72" name="Image 26" descr="preencoded.png">    </p:cNvPr>
          <p:cNvPicPr>
            <a:picLocks noChangeAspect="1"/>
          </p:cNvPicPr>
          <p:nvPr/>
        </p:nvPicPr>
        <p:blipFill>
          <a:blip r:embed="rId27"/>
          <a:stretch>
            <a:fillRect/>
          </a:stretch>
        </p:blipFill>
        <p:spPr>
          <a:xfrm>
            <a:off x="5671947" y="1538046"/>
            <a:ext cx="52578" cy="41675"/>
          </a:xfrm>
          <a:prstGeom prst="rect">
            <a:avLst/>
          </a:prstGeom>
        </p:spPr>
      </p:pic>
      <p:pic>
        <p:nvPicPr>
          <p:cNvPr id="73" name="Image 27" descr="preencoded.png">    </p:cNvPr>
          <p:cNvPicPr>
            <a:picLocks noChangeAspect="1"/>
          </p:cNvPicPr>
          <p:nvPr/>
        </p:nvPicPr>
        <p:blipFill>
          <a:blip r:embed="rId28"/>
          <a:stretch>
            <a:fillRect/>
          </a:stretch>
        </p:blipFill>
        <p:spPr>
          <a:xfrm>
            <a:off x="5614988" y="1471613"/>
            <a:ext cx="83251" cy="106292"/>
          </a:xfrm>
          <a:prstGeom prst="rect">
            <a:avLst/>
          </a:prstGeom>
        </p:spPr>
      </p:pic>
      <p:pic>
        <p:nvPicPr>
          <p:cNvPr id="74" name="Image 28" descr="preencoded.png">    </p:cNvPr>
          <p:cNvPicPr>
            <a:picLocks noChangeAspect="1"/>
          </p:cNvPicPr>
          <p:nvPr/>
        </p:nvPicPr>
        <p:blipFill>
          <a:blip r:embed="rId29"/>
          <a:stretch>
            <a:fillRect/>
          </a:stretch>
        </p:blipFill>
        <p:spPr>
          <a:xfrm>
            <a:off x="4852988" y="1471613"/>
            <a:ext cx="457200" cy="90488"/>
          </a:xfrm>
          <a:prstGeom prst="rect">
            <a:avLst/>
          </a:prstGeom>
        </p:spPr>
      </p:pic>
      <p:pic>
        <p:nvPicPr>
          <p:cNvPr id="75" name="Image 29" descr="preencoded.png">    </p:cNvPr>
          <p:cNvPicPr>
            <a:picLocks noChangeAspect="1"/>
          </p:cNvPicPr>
          <p:nvPr/>
        </p:nvPicPr>
        <p:blipFill>
          <a:blip r:embed="rId30"/>
          <a:stretch>
            <a:fillRect/>
          </a:stretch>
        </p:blipFill>
        <p:spPr>
          <a:xfrm>
            <a:off x="3386454" y="1531515"/>
            <a:ext cx="62475" cy="62357"/>
          </a:xfrm>
          <a:prstGeom prst="rect">
            <a:avLst/>
          </a:prstGeom>
        </p:spPr>
      </p:pic>
      <p:pic>
        <p:nvPicPr>
          <p:cNvPr id="76" name="Image 30" descr="preencoded.png">    </p:cNvPr>
          <p:cNvPicPr>
            <a:picLocks noChangeAspect="1"/>
          </p:cNvPicPr>
          <p:nvPr/>
        </p:nvPicPr>
        <p:blipFill>
          <a:blip r:embed="rId31"/>
          <a:stretch>
            <a:fillRect/>
          </a:stretch>
        </p:blipFill>
        <p:spPr>
          <a:xfrm>
            <a:off x="3309938" y="1438275"/>
            <a:ext cx="83251" cy="106292"/>
          </a:xfrm>
          <a:prstGeom prst="rect">
            <a:avLst/>
          </a:prstGeom>
        </p:spPr>
      </p:pic>
      <p:pic>
        <p:nvPicPr>
          <p:cNvPr id="77" name="Image 31" descr="preencoded.png">    </p:cNvPr>
          <p:cNvPicPr>
            <a:picLocks noChangeAspect="1"/>
          </p:cNvPicPr>
          <p:nvPr/>
        </p:nvPicPr>
        <p:blipFill>
          <a:blip r:embed="rId32"/>
          <a:stretch>
            <a:fillRect/>
          </a:stretch>
        </p:blipFill>
        <p:spPr>
          <a:xfrm>
            <a:off x="4705350" y="3943350"/>
            <a:ext cx="419100" cy="419100"/>
          </a:xfrm>
          <a:prstGeom prst="rect">
            <a:avLst/>
          </a:prstGeom>
        </p:spPr>
      </p:pic>
      <p:pic>
        <p:nvPicPr>
          <p:cNvPr id="78" name="Image 32" descr="preencoded.png">    </p:cNvPr>
          <p:cNvPicPr>
            <a:picLocks noChangeAspect="1"/>
          </p:cNvPicPr>
          <p:nvPr/>
        </p:nvPicPr>
        <p:blipFill>
          <a:blip r:embed="rId33"/>
          <a:stretch>
            <a:fillRect/>
          </a:stretch>
        </p:blipFill>
        <p:spPr>
          <a:xfrm>
            <a:off x="3424238" y="3819525"/>
            <a:ext cx="66675" cy="66675"/>
          </a:xfrm>
          <a:prstGeom prst="rect">
            <a:avLst/>
          </a:prstGeom>
        </p:spPr>
      </p:pic>
      <p:pic>
        <p:nvPicPr>
          <p:cNvPr id="79" name="Image 33" descr="preencoded.png">    </p:cNvPr>
          <p:cNvPicPr>
            <a:picLocks noChangeAspect="1"/>
          </p:cNvPicPr>
          <p:nvPr/>
        </p:nvPicPr>
        <p:blipFill>
          <a:blip r:embed="rId34"/>
          <a:stretch>
            <a:fillRect/>
          </a:stretch>
        </p:blipFill>
        <p:spPr>
          <a:xfrm>
            <a:off x="5138738" y="3800475"/>
            <a:ext cx="19757" cy="22099"/>
          </a:xfrm>
          <a:prstGeom prst="rect">
            <a:avLst/>
          </a:prstGeom>
        </p:spPr>
      </p:pic>
      <p:pic>
        <p:nvPicPr>
          <p:cNvPr id="80" name="Image 34" descr="preencoded.png">    </p:cNvPr>
          <p:cNvPicPr>
            <a:picLocks noChangeAspect="1"/>
          </p:cNvPicPr>
          <p:nvPr/>
        </p:nvPicPr>
        <p:blipFill>
          <a:blip r:embed="rId35"/>
          <a:stretch>
            <a:fillRect/>
          </a:stretch>
        </p:blipFill>
        <p:spPr>
          <a:xfrm>
            <a:off x="5164982" y="3800475"/>
            <a:ext cx="19757" cy="22099"/>
          </a:xfrm>
          <a:prstGeom prst="rect">
            <a:avLst/>
          </a:prstGeom>
        </p:spPr>
      </p:pic>
      <p:pic>
        <p:nvPicPr>
          <p:cNvPr id="81" name="Image 35" descr="preencoded.png">    </p:cNvPr>
          <p:cNvPicPr>
            <a:picLocks noChangeAspect="1"/>
          </p:cNvPicPr>
          <p:nvPr/>
        </p:nvPicPr>
        <p:blipFill>
          <a:blip r:embed="rId36"/>
          <a:stretch>
            <a:fillRect/>
          </a:stretch>
        </p:blipFill>
        <p:spPr>
          <a:xfrm>
            <a:off x="5191227" y="3800475"/>
            <a:ext cx="19757" cy="22099"/>
          </a:xfrm>
          <a:prstGeom prst="rect">
            <a:avLst/>
          </a:prstGeom>
        </p:spPr>
      </p:pic>
      <p:pic>
        <p:nvPicPr>
          <p:cNvPr id="82" name="Image 36" descr="preencoded.png">    </p:cNvPr>
          <p:cNvPicPr>
            <a:picLocks noChangeAspect="1"/>
          </p:cNvPicPr>
          <p:nvPr/>
        </p:nvPicPr>
        <p:blipFill>
          <a:blip r:embed="rId37"/>
          <a:stretch>
            <a:fillRect/>
          </a:stretch>
        </p:blipFill>
        <p:spPr>
          <a:xfrm>
            <a:off x="4705350" y="2817835"/>
            <a:ext cx="419100" cy="419100"/>
          </a:xfrm>
          <a:prstGeom prst="rect">
            <a:avLst/>
          </a:prstGeom>
        </p:spPr>
      </p:pic>
      <p:pic>
        <p:nvPicPr>
          <p:cNvPr id="83" name="Image 37" descr="preencoded.png">    </p:cNvPr>
          <p:cNvPicPr>
            <a:picLocks noChangeAspect="1"/>
          </p:cNvPicPr>
          <p:nvPr/>
        </p:nvPicPr>
        <p:blipFill>
          <a:blip r:embed="rId38"/>
          <a:stretch>
            <a:fillRect/>
          </a:stretch>
        </p:blipFill>
        <p:spPr>
          <a:xfrm>
            <a:off x="3424238" y="2694010"/>
            <a:ext cx="66675" cy="66675"/>
          </a:xfrm>
          <a:prstGeom prst="rect">
            <a:avLst/>
          </a:prstGeom>
        </p:spPr>
      </p:pic>
      <p:pic>
        <p:nvPicPr>
          <p:cNvPr id="84" name="Image 38" descr="preencoded.png">    </p:cNvPr>
          <p:cNvPicPr>
            <a:picLocks noChangeAspect="1"/>
          </p:cNvPicPr>
          <p:nvPr/>
        </p:nvPicPr>
        <p:blipFill>
          <a:blip r:embed="rId39"/>
          <a:stretch>
            <a:fillRect/>
          </a:stretch>
        </p:blipFill>
        <p:spPr>
          <a:xfrm>
            <a:off x="5138738" y="2674960"/>
            <a:ext cx="19757" cy="22099"/>
          </a:xfrm>
          <a:prstGeom prst="rect">
            <a:avLst/>
          </a:prstGeom>
        </p:spPr>
      </p:pic>
      <p:pic>
        <p:nvPicPr>
          <p:cNvPr id="85" name="Image 39" descr="preencoded.png">    </p:cNvPr>
          <p:cNvPicPr>
            <a:picLocks noChangeAspect="1"/>
          </p:cNvPicPr>
          <p:nvPr/>
        </p:nvPicPr>
        <p:blipFill>
          <a:blip r:embed="rId40"/>
          <a:stretch>
            <a:fillRect/>
          </a:stretch>
        </p:blipFill>
        <p:spPr>
          <a:xfrm>
            <a:off x="5164982" y="2674960"/>
            <a:ext cx="19757" cy="22099"/>
          </a:xfrm>
          <a:prstGeom prst="rect">
            <a:avLst/>
          </a:prstGeom>
        </p:spPr>
      </p:pic>
      <p:pic>
        <p:nvPicPr>
          <p:cNvPr id="86" name="Image 40" descr="preencoded.png">    </p:cNvPr>
          <p:cNvPicPr>
            <a:picLocks noChangeAspect="1"/>
          </p:cNvPicPr>
          <p:nvPr/>
        </p:nvPicPr>
        <p:blipFill>
          <a:blip r:embed="rId41"/>
          <a:stretch>
            <a:fillRect/>
          </a:stretch>
        </p:blipFill>
        <p:spPr>
          <a:xfrm>
            <a:off x="5191227" y="2674960"/>
            <a:ext cx="19757" cy="22099"/>
          </a:xfrm>
          <a:prstGeom prst="rect">
            <a:avLst/>
          </a:prstGeom>
        </p:spPr>
      </p:pic>
      <p:pic>
        <p:nvPicPr>
          <p:cNvPr id="87" name="Image 41" descr="preencoded.png">    </p:cNvPr>
          <p:cNvPicPr>
            <a:picLocks noChangeAspect="1"/>
          </p:cNvPicPr>
          <p:nvPr/>
        </p:nvPicPr>
        <p:blipFill>
          <a:blip r:embed="rId42"/>
          <a:stretch>
            <a:fillRect/>
          </a:stretch>
        </p:blipFill>
        <p:spPr>
          <a:xfrm>
            <a:off x="4705350" y="1979634"/>
            <a:ext cx="419100" cy="419099"/>
          </a:xfrm>
          <a:prstGeom prst="rect">
            <a:avLst/>
          </a:prstGeom>
        </p:spPr>
      </p:pic>
      <p:pic>
        <p:nvPicPr>
          <p:cNvPr id="88" name="Image 42" descr="preencoded.png">    </p:cNvPr>
          <p:cNvPicPr>
            <a:picLocks noChangeAspect="1"/>
          </p:cNvPicPr>
          <p:nvPr/>
        </p:nvPicPr>
        <p:blipFill>
          <a:blip r:embed="rId43"/>
          <a:stretch>
            <a:fillRect/>
          </a:stretch>
        </p:blipFill>
        <p:spPr>
          <a:xfrm>
            <a:off x="3424238" y="1855809"/>
            <a:ext cx="66675" cy="66675"/>
          </a:xfrm>
          <a:prstGeom prst="rect">
            <a:avLst/>
          </a:prstGeom>
        </p:spPr>
      </p:pic>
      <p:pic>
        <p:nvPicPr>
          <p:cNvPr id="89" name="Image 43" descr="preencoded.png">    </p:cNvPr>
          <p:cNvPicPr>
            <a:picLocks noChangeAspect="1"/>
          </p:cNvPicPr>
          <p:nvPr/>
        </p:nvPicPr>
        <p:blipFill>
          <a:blip r:embed="rId44"/>
          <a:stretch>
            <a:fillRect/>
          </a:stretch>
        </p:blipFill>
        <p:spPr>
          <a:xfrm>
            <a:off x="5138738" y="1836759"/>
            <a:ext cx="19757" cy="22099"/>
          </a:xfrm>
          <a:prstGeom prst="rect">
            <a:avLst/>
          </a:prstGeom>
        </p:spPr>
      </p:pic>
      <p:pic>
        <p:nvPicPr>
          <p:cNvPr id="90" name="Image 44" descr="preencoded.png">    </p:cNvPr>
          <p:cNvPicPr>
            <a:picLocks noChangeAspect="1"/>
          </p:cNvPicPr>
          <p:nvPr/>
        </p:nvPicPr>
        <p:blipFill>
          <a:blip r:embed="rId45"/>
          <a:stretch>
            <a:fillRect/>
          </a:stretch>
        </p:blipFill>
        <p:spPr>
          <a:xfrm>
            <a:off x="5164982" y="1836759"/>
            <a:ext cx="19757" cy="22099"/>
          </a:xfrm>
          <a:prstGeom prst="rect">
            <a:avLst/>
          </a:prstGeom>
        </p:spPr>
      </p:pic>
      <p:pic>
        <p:nvPicPr>
          <p:cNvPr id="91" name="Image 45" descr="preencoded.png">    </p:cNvPr>
          <p:cNvPicPr>
            <a:picLocks noChangeAspect="1"/>
          </p:cNvPicPr>
          <p:nvPr/>
        </p:nvPicPr>
        <p:blipFill>
          <a:blip r:embed="rId46"/>
          <a:stretch>
            <a:fillRect/>
          </a:stretch>
        </p:blipFill>
        <p:spPr>
          <a:xfrm>
            <a:off x="5191227" y="1836759"/>
            <a:ext cx="19757" cy="22099"/>
          </a:xfrm>
          <a:prstGeom prst="rect">
            <a:avLst/>
          </a:prstGeom>
        </p:spPr>
      </p:pic>
      <p:pic>
        <p:nvPicPr>
          <p:cNvPr id="92" name="Image 46" descr="preencoded.png">    </p:cNvPr>
          <p:cNvPicPr>
            <a:picLocks noChangeAspect="1"/>
          </p:cNvPicPr>
          <p:nvPr/>
        </p:nvPicPr>
        <p:blipFill>
          <a:blip r:embed="rId47"/>
          <a:stretch>
            <a:fillRect/>
          </a:stretch>
        </p:blipFill>
        <p:spPr>
          <a:xfrm>
            <a:off x="3597273" y="1671658"/>
            <a:ext cx="15873" cy="15875"/>
          </a:xfrm>
          <a:prstGeom prst="rect">
            <a:avLst/>
          </a:prstGeom>
        </p:spPr>
      </p:pic>
      <p:pic>
        <p:nvPicPr>
          <p:cNvPr id="93" name="Image 47" descr="preencoded.png">    </p:cNvPr>
          <p:cNvPicPr>
            <a:picLocks noChangeAspect="1"/>
          </p:cNvPicPr>
          <p:nvPr/>
        </p:nvPicPr>
        <p:blipFill>
          <a:blip r:embed="rId48"/>
          <a:stretch>
            <a:fillRect/>
          </a:stretch>
        </p:blipFill>
        <p:spPr>
          <a:xfrm>
            <a:off x="1243013" y="1395413"/>
            <a:ext cx="1371600" cy="280988"/>
          </a:xfrm>
          <a:prstGeom prst="rect">
            <a:avLst/>
          </a:prstGeom>
        </p:spPr>
      </p:pic>
      <p:pic>
        <p:nvPicPr>
          <p:cNvPr id="94" name="Image 48" descr="preencoded.png">    </p:cNvPr>
          <p:cNvPicPr>
            <a:picLocks noChangeAspect="1"/>
          </p:cNvPicPr>
          <p:nvPr/>
        </p:nvPicPr>
        <p:blipFill>
          <a:blip r:embed="rId49"/>
          <a:stretch>
            <a:fillRect/>
          </a:stretch>
        </p:blipFill>
        <p:spPr>
          <a:xfrm>
            <a:off x="1243013" y="2052637"/>
            <a:ext cx="1371600" cy="280988"/>
          </a:xfrm>
          <a:prstGeom prst="rect">
            <a:avLst/>
          </a:prstGeom>
        </p:spPr>
      </p:pic>
      <p:pic>
        <p:nvPicPr>
          <p:cNvPr id="95" name="Image 49" descr="preencoded.png">    </p:cNvPr>
          <p:cNvPicPr>
            <a:picLocks noChangeAspect="1"/>
          </p:cNvPicPr>
          <p:nvPr/>
        </p:nvPicPr>
        <p:blipFill>
          <a:blip r:embed="rId50"/>
          <a:stretch>
            <a:fillRect/>
          </a:stretch>
        </p:blipFill>
        <p:spPr>
          <a:xfrm>
            <a:off x="1243013" y="2381250"/>
            <a:ext cx="1371600" cy="280988"/>
          </a:xfrm>
          <a:prstGeom prst="rect">
            <a:avLst/>
          </a:prstGeom>
        </p:spPr>
      </p:pic>
      <p:pic>
        <p:nvPicPr>
          <p:cNvPr id="96" name="Image 50" descr="preencoded.png">    </p:cNvPr>
          <p:cNvPicPr>
            <a:picLocks noChangeAspect="1"/>
          </p:cNvPicPr>
          <p:nvPr/>
        </p:nvPicPr>
        <p:blipFill>
          <a:blip r:embed="rId51"/>
          <a:stretch>
            <a:fillRect/>
          </a:stretch>
        </p:blipFill>
        <p:spPr>
          <a:xfrm>
            <a:off x="1243013" y="2705100"/>
            <a:ext cx="1371600" cy="280988"/>
          </a:xfrm>
          <a:prstGeom prst="rect">
            <a:avLst/>
          </a:prstGeom>
        </p:spPr>
      </p:pic>
      <p:pic>
        <p:nvPicPr>
          <p:cNvPr id="97" name="Image 51" descr="preencoded.png">    </p:cNvPr>
          <p:cNvPicPr>
            <a:picLocks noChangeAspect="1"/>
          </p:cNvPicPr>
          <p:nvPr/>
        </p:nvPicPr>
        <p:blipFill>
          <a:blip r:embed="rId52"/>
          <a:stretch>
            <a:fillRect/>
          </a:stretch>
        </p:blipFill>
        <p:spPr>
          <a:xfrm>
            <a:off x="1243013" y="3033713"/>
            <a:ext cx="1371600" cy="280988"/>
          </a:xfrm>
          <a:prstGeom prst="rect">
            <a:avLst/>
          </a:prstGeom>
        </p:spPr>
      </p:pic>
      <p:pic>
        <p:nvPicPr>
          <p:cNvPr id="98" name="Image 52" descr="preencoded.png">    </p:cNvPr>
          <p:cNvPicPr>
            <a:picLocks noChangeAspect="1"/>
          </p:cNvPicPr>
          <p:nvPr/>
        </p:nvPicPr>
        <p:blipFill>
          <a:blip r:embed="rId53"/>
          <a:stretch>
            <a:fillRect/>
          </a:stretch>
        </p:blipFill>
        <p:spPr>
          <a:xfrm>
            <a:off x="1243013" y="4581525"/>
            <a:ext cx="1371600" cy="280988"/>
          </a:xfrm>
          <a:prstGeom prst="rect">
            <a:avLst/>
          </a:prstGeom>
        </p:spPr>
      </p:pic>
      <p:pic>
        <p:nvPicPr>
          <p:cNvPr id="99" name="Image 53" descr="preencoded.png">    </p:cNvPr>
          <p:cNvPicPr>
            <a:picLocks noChangeAspect="1"/>
          </p:cNvPicPr>
          <p:nvPr/>
        </p:nvPicPr>
        <p:blipFill>
          <a:blip r:embed="rId54"/>
          <a:stretch>
            <a:fillRect/>
          </a:stretch>
        </p:blipFill>
        <p:spPr>
          <a:xfrm>
            <a:off x="1243013" y="1724025"/>
            <a:ext cx="1371600" cy="280988"/>
          </a:xfrm>
          <a:prstGeom prst="rect">
            <a:avLst/>
          </a:prstGeom>
        </p:spPr>
      </p:pic>
      <p:pic>
        <p:nvPicPr>
          <p:cNvPr id="100" name="Image 54" descr="preencoded.png">    </p:cNvPr>
          <p:cNvPicPr>
            <a:picLocks noChangeAspect="1"/>
          </p:cNvPicPr>
          <p:nvPr/>
        </p:nvPicPr>
        <p:blipFill>
          <a:blip r:embed="rId55"/>
          <a:stretch>
            <a:fillRect/>
          </a:stretch>
        </p:blipFill>
        <p:spPr>
          <a:xfrm>
            <a:off x="1562100" y="671513"/>
            <a:ext cx="409575" cy="409575"/>
          </a:xfrm>
          <a:prstGeom prst="rect">
            <a:avLst/>
          </a:prstGeom>
        </p:spPr>
      </p:pic>
      <p:pic>
        <p:nvPicPr>
          <p:cNvPr id="101" name="Image 55" descr="preencoded.png">    </p:cNvPr>
          <p:cNvPicPr>
            <a:picLocks noChangeAspect="1"/>
          </p:cNvPicPr>
          <p:nvPr/>
        </p:nvPicPr>
        <p:blipFill>
          <a:blip r:embed="rId56"/>
          <a:stretch>
            <a:fillRect/>
          </a:stretch>
        </p:blipFill>
        <p:spPr>
          <a:xfrm>
            <a:off x="6700838" y="319088"/>
            <a:ext cx="161925" cy="161925"/>
          </a:xfrm>
          <a:prstGeom prst="rect">
            <a:avLst/>
          </a:prstGeom>
        </p:spPr>
      </p:pic>
      <p:pic>
        <p:nvPicPr>
          <p:cNvPr id="102" name="Image 56" descr="preencoded.png">    </p:cNvPr>
          <p:cNvPicPr>
            <a:picLocks noChangeAspect="1"/>
          </p:cNvPicPr>
          <p:nvPr/>
        </p:nvPicPr>
        <p:blipFill>
          <a:blip r:embed="rId57"/>
          <a:stretch>
            <a:fillRect/>
          </a:stretch>
        </p:blipFill>
        <p:spPr>
          <a:xfrm>
            <a:off x="6905625" y="319088"/>
            <a:ext cx="161925" cy="161925"/>
          </a:xfrm>
          <a:prstGeom prst="rect">
            <a:avLst/>
          </a:prstGeom>
        </p:spPr>
      </p:pic>
      <p:pic>
        <p:nvPicPr>
          <p:cNvPr id="103" name="Image 57" descr="preencoded.png">    </p:cNvPr>
          <p:cNvPicPr>
            <a:picLocks noChangeAspect="1"/>
          </p:cNvPicPr>
          <p:nvPr/>
        </p:nvPicPr>
        <p:blipFill>
          <a:blip r:embed="rId58"/>
          <a:stretch>
            <a:fillRect/>
          </a:stretch>
        </p:blipFill>
        <p:spPr>
          <a:xfrm>
            <a:off x="6190636" y="362442"/>
            <a:ext cx="75330" cy="70084"/>
          </a:xfrm>
          <a:prstGeom prst="rect">
            <a:avLst/>
          </a:prstGeom>
        </p:spPr>
      </p:pic>
      <p:sp>
        <p:nvSpPr>
          <p:cNvPr id="104" name="Text 44"/>
          <p:cNvSpPr/>
          <p:nvPr/>
        </p:nvSpPr>
        <p:spPr>
          <a:xfrm>
            <a:off x="2895600" y="3905250"/>
            <a:ext cx="642938"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Done</a:t>
            </a:r>
            <a:endParaRPr lang="en-US" sz="525" dirty="0"/>
          </a:p>
        </p:txBody>
      </p:sp>
      <p:sp>
        <p:nvSpPr>
          <p:cNvPr id="105" name="Text 45"/>
          <p:cNvSpPr/>
          <p:nvPr/>
        </p:nvSpPr>
        <p:spPr>
          <a:xfrm>
            <a:off x="2833688" y="2728913"/>
            <a:ext cx="1071563"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Start writing here.....</a:t>
            </a:r>
            <a:endParaRPr lang="en-US" sz="488" dirty="0"/>
          </a:p>
        </p:txBody>
      </p:sp>
      <p:sp>
        <p:nvSpPr>
          <p:cNvPr id="106" name="Text 46"/>
          <p:cNvSpPr/>
          <p:nvPr/>
        </p:nvSpPr>
        <p:spPr>
          <a:xfrm>
            <a:off x="5372100" y="2538413"/>
            <a:ext cx="94297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Upload Image</a:t>
            </a:r>
            <a:endParaRPr lang="en-US" sz="525" dirty="0"/>
          </a:p>
        </p:txBody>
      </p:sp>
      <p:sp>
        <p:nvSpPr>
          <p:cNvPr id="107" name="Text 47"/>
          <p:cNvSpPr/>
          <p:nvPr/>
        </p:nvSpPr>
        <p:spPr>
          <a:xfrm>
            <a:off x="5548313" y="3162300"/>
            <a:ext cx="1104900"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Drag&amp;Drop files here</a:t>
            </a:r>
            <a:endParaRPr lang="en-US" sz="488" dirty="0"/>
          </a:p>
        </p:txBody>
      </p:sp>
      <p:sp>
        <p:nvSpPr>
          <p:cNvPr id="108" name="Text 48"/>
          <p:cNvSpPr/>
          <p:nvPr/>
        </p:nvSpPr>
        <p:spPr>
          <a:xfrm>
            <a:off x="5838825" y="3271838"/>
            <a:ext cx="523875"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or</a:t>
            </a:r>
            <a:endParaRPr lang="en-US" sz="488" dirty="0"/>
          </a:p>
        </p:txBody>
      </p:sp>
      <p:sp>
        <p:nvSpPr>
          <p:cNvPr id="109" name="Text 49"/>
          <p:cNvSpPr/>
          <p:nvPr/>
        </p:nvSpPr>
        <p:spPr>
          <a:xfrm>
            <a:off x="5757863" y="3429000"/>
            <a:ext cx="695325"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Browse</a:t>
            </a:r>
            <a:endParaRPr lang="en-US" sz="488" dirty="0"/>
          </a:p>
        </p:txBody>
      </p:sp>
      <p:sp>
        <p:nvSpPr>
          <p:cNvPr id="110" name="Text 50"/>
          <p:cNvSpPr/>
          <p:nvPr/>
        </p:nvSpPr>
        <p:spPr>
          <a:xfrm>
            <a:off x="2757488" y="2257425"/>
            <a:ext cx="70961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Priority</a:t>
            </a:r>
            <a:endParaRPr lang="en-US" sz="525" dirty="0"/>
          </a:p>
        </p:txBody>
      </p:sp>
      <p:sp>
        <p:nvSpPr>
          <p:cNvPr id="111" name="Text 51"/>
          <p:cNvSpPr/>
          <p:nvPr/>
        </p:nvSpPr>
        <p:spPr>
          <a:xfrm>
            <a:off x="4233863" y="2381250"/>
            <a:ext cx="581025"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Low</a:t>
            </a:r>
            <a:endParaRPr lang="en-US" sz="488" dirty="0"/>
          </a:p>
        </p:txBody>
      </p:sp>
      <p:sp>
        <p:nvSpPr>
          <p:cNvPr id="112" name="Text 52"/>
          <p:cNvSpPr/>
          <p:nvPr/>
        </p:nvSpPr>
        <p:spPr>
          <a:xfrm>
            <a:off x="3505200" y="2381250"/>
            <a:ext cx="742950"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Moderate</a:t>
            </a:r>
            <a:endParaRPr lang="en-US" sz="488" dirty="0"/>
          </a:p>
        </p:txBody>
      </p:sp>
      <p:sp>
        <p:nvSpPr>
          <p:cNvPr id="113" name="Text 53"/>
          <p:cNvSpPr/>
          <p:nvPr/>
        </p:nvSpPr>
        <p:spPr>
          <a:xfrm>
            <a:off x="2824163" y="2381250"/>
            <a:ext cx="700088"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Extreme</a:t>
            </a:r>
            <a:endParaRPr lang="en-US" sz="488" dirty="0"/>
          </a:p>
        </p:txBody>
      </p:sp>
      <p:sp>
        <p:nvSpPr>
          <p:cNvPr id="114" name="Text 54"/>
          <p:cNvSpPr/>
          <p:nvPr/>
        </p:nvSpPr>
        <p:spPr>
          <a:xfrm>
            <a:off x="2757488" y="2538413"/>
            <a:ext cx="10334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Task Description</a:t>
            </a:r>
            <a:endParaRPr lang="en-US" sz="525" dirty="0"/>
          </a:p>
        </p:txBody>
      </p:sp>
      <p:sp>
        <p:nvSpPr>
          <p:cNvPr id="115" name="Text 55"/>
          <p:cNvSpPr/>
          <p:nvPr/>
        </p:nvSpPr>
        <p:spPr>
          <a:xfrm>
            <a:off x="2757488" y="1881187"/>
            <a:ext cx="623888"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Date</a:t>
            </a:r>
            <a:endParaRPr lang="en-US" sz="525" dirty="0"/>
          </a:p>
        </p:txBody>
      </p:sp>
      <p:sp>
        <p:nvSpPr>
          <p:cNvPr id="116" name="Text 56"/>
          <p:cNvSpPr/>
          <p:nvPr/>
        </p:nvSpPr>
        <p:spPr>
          <a:xfrm>
            <a:off x="2757488" y="1504950"/>
            <a:ext cx="6096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Title</a:t>
            </a:r>
            <a:endParaRPr lang="en-US" sz="525" dirty="0"/>
          </a:p>
        </p:txBody>
      </p:sp>
      <p:sp>
        <p:nvSpPr>
          <p:cNvPr id="117" name="Text 57"/>
          <p:cNvSpPr/>
          <p:nvPr/>
        </p:nvSpPr>
        <p:spPr>
          <a:xfrm>
            <a:off x="6153150" y="1133475"/>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18" name="Text 58"/>
          <p:cNvSpPr/>
          <p:nvPr/>
        </p:nvSpPr>
        <p:spPr>
          <a:xfrm>
            <a:off x="2681288" y="1114425"/>
            <a:ext cx="814388"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Edit Task</a:t>
            </a:r>
            <a:endParaRPr lang="en-US" sz="600" dirty="0"/>
          </a:p>
        </p:txBody>
      </p:sp>
      <p:sp>
        <p:nvSpPr>
          <p:cNvPr id="119" name="Text 59"/>
          <p:cNvSpPr/>
          <p:nvPr/>
        </p:nvSpPr>
        <p:spPr>
          <a:xfrm>
            <a:off x="6936214" y="944700"/>
            <a:ext cx="542925" cy="66675"/>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+4</a:t>
            </a:r>
            <a:endParaRPr lang="en-US" sz="525" dirty="0"/>
          </a:p>
        </p:txBody>
      </p:sp>
      <p:sp>
        <p:nvSpPr>
          <p:cNvPr id="120" name="Text 60"/>
          <p:cNvSpPr/>
          <p:nvPr/>
        </p:nvSpPr>
        <p:spPr>
          <a:xfrm>
            <a:off x="3076575" y="900113"/>
            <a:ext cx="2333625" cy="161925"/>
          </a:xfrm>
          <a:prstGeom prst="rect">
            <a:avLst/>
          </a:prstGeom>
          <a:noFill/>
          <a:ln/>
        </p:spPr>
        <p:txBody>
          <a:bodyPr wrap="square" rtlCol="0" anchor="ctr"/>
          <a:lstStyle/>
          <a:p>
            <a:pPr algn="l" indent="0" marL="0">
              <a:lnSpc>
                <a:spcPts val="1275"/>
              </a:lnSpc>
              <a:buNone/>
            </a:pPr>
            <a:r>
              <a:rPr lang="en-US" sz="1350" dirty="0">
                <a:solidFill>
                  <a:srgbClr val="000000">
                    <a:alpha val="99000"/>
                  </a:srgbClr>
                </a:solidFill>
                <a:latin typeface="Inter" pitchFamily="34" charset="0"/>
                <a:ea typeface="Inter" pitchFamily="34" charset="-122"/>
                <a:cs typeface="Inter" pitchFamily="34" charset="-120"/>
              </a:rPr>
              <a:t>Welcome back, Sundar</a:t>
            </a:r>
            <a:endParaRPr lang="en-US" sz="1350" dirty="0"/>
          </a:p>
        </p:txBody>
      </p:sp>
      <p:sp>
        <p:nvSpPr>
          <p:cNvPr id="121" name="Text 61"/>
          <p:cNvSpPr/>
          <p:nvPr/>
        </p:nvSpPr>
        <p:spPr>
          <a:xfrm>
            <a:off x="5910263" y="42481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22" name="Text 62"/>
          <p:cNvSpPr/>
          <p:nvPr/>
        </p:nvSpPr>
        <p:spPr>
          <a:xfrm>
            <a:off x="5910263" y="3762375"/>
            <a:ext cx="11001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Conduct meeting</a:t>
            </a:r>
            <a:endParaRPr lang="en-US" sz="600" dirty="0"/>
          </a:p>
        </p:txBody>
      </p:sp>
      <p:sp>
        <p:nvSpPr>
          <p:cNvPr id="123" name="Text 63"/>
          <p:cNvSpPr/>
          <p:nvPr/>
        </p:nvSpPr>
        <p:spPr>
          <a:xfrm>
            <a:off x="5910263" y="39147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Meet with the client and finalize requirements.</a:t>
            </a:r>
            <a:endParaRPr lang="en-US" sz="525" dirty="0"/>
          </a:p>
        </p:txBody>
      </p:sp>
      <p:sp>
        <p:nvSpPr>
          <p:cNvPr id="124" name="Text 64"/>
          <p:cNvSpPr/>
          <p:nvPr/>
        </p:nvSpPr>
        <p:spPr>
          <a:xfrm>
            <a:off x="5910263" y="41386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25" name="Text 65"/>
          <p:cNvSpPr/>
          <p:nvPr/>
        </p:nvSpPr>
        <p:spPr>
          <a:xfrm>
            <a:off x="5910263" y="35623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26" name="Text 66"/>
          <p:cNvSpPr/>
          <p:nvPr/>
        </p:nvSpPr>
        <p:spPr>
          <a:xfrm>
            <a:off x="5910263" y="3076575"/>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127" name="Text 67"/>
          <p:cNvSpPr/>
          <p:nvPr/>
        </p:nvSpPr>
        <p:spPr>
          <a:xfrm>
            <a:off x="5910263" y="32289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525" dirty="0"/>
          </a:p>
        </p:txBody>
      </p:sp>
      <p:sp>
        <p:nvSpPr>
          <p:cNvPr id="128" name="Text 68"/>
          <p:cNvSpPr/>
          <p:nvPr/>
        </p:nvSpPr>
        <p:spPr>
          <a:xfrm>
            <a:off x="5910263" y="34528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29" name="Text 69"/>
          <p:cNvSpPr/>
          <p:nvPr/>
        </p:nvSpPr>
        <p:spPr>
          <a:xfrm>
            <a:off x="5767388" y="2819400"/>
            <a:ext cx="1014413" cy="85725"/>
          </a:xfrm>
          <a:prstGeom prst="rect">
            <a:avLst/>
          </a:prstGeom>
          <a:noFill/>
          <a:ln/>
        </p:spPr>
        <p:txBody>
          <a:bodyPr wrap="square" rtlCol="0" anchor="ctr"/>
          <a:lstStyle/>
          <a:p>
            <a:pPr algn="l" indent="0" marL="0">
              <a:lnSpc>
                <a:spcPts val="681"/>
              </a:lnSpc>
              <a:buNone/>
            </a:pPr>
            <a:r>
              <a:rPr lang="en-US" sz="563" dirty="0">
                <a:solidFill>
                  <a:srgbClr val="F24E1E">
                    <a:alpha val="99000"/>
                  </a:srgbClr>
                </a:solidFill>
                <a:latin typeface="Inter" pitchFamily="34" charset="0"/>
                <a:ea typeface="Inter" pitchFamily="34" charset="-122"/>
                <a:cs typeface="Inter" pitchFamily="34" charset="-120"/>
              </a:rPr>
              <a:t>Completed Task</a:t>
            </a:r>
            <a:endParaRPr lang="en-US" sz="563" dirty="0"/>
          </a:p>
        </p:txBody>
      </p:sp>
      <p:sp>
        <p:nvSpPr>
          <p:cNvPr id="130" name="Text 70"/>
          <p:cNvSpPr/>
          <p:nvPr/>
        </p:nvSpPr>
        <p:spPr>
          <a:xfrm>
            <a:off x="5872163" y="4113791"/>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1" name="Text 71"/>
          <p:cNvSpPr/>
          <p:nvPr/>
        </p:nvSpPr>
        <p:spPr>
          <a:xfrm>
            <a:off x="5872163" y="3721245"/>
            <a:ext cx="1290638"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Conduct Client Meeting</a:t>
            </a:r>
            <a:endParaRPr lang="en-US" sz="563" dirty="0"/>
          </a:p>
        </p:txBody>
      </p:sp>
      <p:sp>
        <p:nvSpPr>
          <p:cNvPr id="132" name="Text 72"/>
          <p:cNvSpPr/>
          <p:nvPr/>
        </p:nvSpPr>
        <p:spPr>
          <a:xfrm>
            <a:off x="5872163" y="3829194"/>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Conduct meeting and finalize the requirement specification.</a:t>
            </a:r>
            <a:endParaRPr lang="en-US" sz="450" dirty="0"/>
          </a:p>
        </p:txBody>
      </p:sp>
      <p:sp>
        <p:nvSpPr>
          <p:cNvPr id="133" name="Text 73"/>
          <p:cNvSpPr/>
          <p:nvPr/>
        </p:nvSpPr>
        <p:spPr>
          <a:xfrm>
            <a:off x="5872163" y="4000933"/>
            <a:ext cx="876300" cy="58882"/>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4C400">
                    <a:alpha val="99000"/>
                  </a:srgbClr>
                </a:solidFill>
                <a:latin typeface="Inter" pitchFamily="34" charset="0"/>
                <a:ea typeface="Inter" pitchFamily="34" charset="-122"/>
                <a:cs typeface="Inter" pitchFamily="34" charset="-120"/>
              </a:rPr>
              <a:t>Completed</a:t>
            </a:r>
            <a:endParaRPr lang="en-US" sz="375" dirty="0"/>
          </a:p>
        </p:txBody>
      </p:sp>
      <p:sp>
        <p:nvSpPr>
          <p:cNvPr id="134" name="Text 74"/>
          <p:cNvSpPr/>
          <p:nvPr/>
        </p:nvSpPr>
        <p:spPr>
          <a:xfrm>
            <a:off x="5872163" y="3505347"/>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5" name="Text 75"/>
          <p:cNvSpPr/>
          <p:nvPr/>
        </p:nvSpPr>
        <p:spPr>
          <a:xfrm>
            <a:off x="5872163" y="3107894"/>
            <a:ext cx="933450"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Walk the dog</a:t>
            </a:r>
            <a:endParaRPr lang="en-US" sz="563" dirty="0"/>
          </a:p>
        </p:txBody>
      </p:sp>
      <p:sp>
        <p:nvSpPr>
          <p:cNvPr id="136" name="Text 76"/>
          <p:cNvSpPr/>
          <p:nvPr/>
        </p:nvSpPr>
        <p:spPr>
          <a:xfrm>
            <a:off x="5872163" y="3220750"/>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450" dirty="0"/>
          </a:p>
        </p:txBody>
      </p:sp>
      <p:sp>
        <p:nvSpPr>
          <p:cNvPr id="137" name="Text 77"/>
          <p:cNvSpPr/>
          <p:nvPr/>
        </p:nvSpPr>
        <p:spPr>
          <a:xfrm>
            <a:off x="7005638" y="2314575"/>
            <a:ext cx="857250"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Not Started</a:t>
            </a:r>
            <a:endParaRPr lang="en-US" sz="563" dirty="0"/>
          </a:p>
        </p:txBody>
      </p:sp>
      <p:sp>
        <p:nvSpPr>
          <p:cNvPr id="138" name="Text 78"/>
          <p:cNvSpPr/>
          <p:nvPr/>
        </p:nvSpPr>
        <p:spPr>
          <a:xfrm>
            <a:off x="7077075" y="1904659"/>
            <a:ext cx="64293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13%</a:t>
            </a:r>
            <a:endParaRPr lang="en-US" sz="750" dirty="0"/>
          </a:p>
        </p:txBody>
      </p:sp>
      <p:sp>
        <p:nvSpPr>
          <p:cNvPr id="139" name="Text 79"/>
          <p:cNvSpPr/>
          <p:nvPr/>
        </p:nvSpPr>
        <p:spPr>
          <a:xfrm>
            <a:off x="6343650" y="2314575"/>
            <a:ext cx="842963"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In Progress</a:t>
            </a:r>
            <a:endParaRPr lang="en-US" sz="563" dirty="0"/>
          </a:p>
        </p:txBody>
      </p:sp>
      <p:sp>
        <p:nvSpPr>
          <p:cNvPr id="140" name="Text 80"/>
          <p:cNvSpPr/>
          <p:nvPr/>
        </p:nvSpPr>
        <p:spPr>
          <a:xfrm>
            <a:off x="6405563" y="1925544"/>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46%</a:t>
            </a:r>
            <a:endParaRPr lang="en-US" sz="750" dirty="0"/>
          </a:p>
        </p:txBody>
      </p:sp>
      <p:sp>
        <p:nvSpPr>
          <p:cNvPr id="141" name="Text 81"/>
          <p:cNvSpPr/>
          <p:nvPr/>
        </p:nvSpPr>
        <p:spPr>
          <a:xfrm>
            <a:off x="5681663" y="2319338"/>
            <a:ext cx="833437"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Completed</a:t>
            </a:r>
            <a:endParaRPr lang="en-US" sz="563" dirty="0"/>
          </a:p>
        </p:txBody>
      </p:sp>
      <p:sp>
        <p:nvSpPr>
          <p:cNvPr id="142" name="Text 82"/>
          <p:cNvSpPr/>
          <p:nvPr/>
        </p:nvSpPr>
        <p:spPr>
          <a:xfrm>
            <a:off x="5733948" y="1928709"/>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84%</a:t>
            </a:r>
            <a:endParaRPr lang="en-US" sz="750" dirty="0"/>
          </a:p>
        </p:txBody>
      </p:sp>
      <p:sp>
        <p:nvSpPr>
          <p:cNvPr id="143" name="Text 83"/>
          <p:cNvSpPr/>
          <p:nvPr/>
        </p:nvSpPr>
        <p:spPr>
          <a:xfrm>
            <a:off x="5767388" y="1481138"/>
            <a:ext cx="857250"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Task Status</a:t>
            </a:r>
            <a:endParaRPr lang="en-US" sz="563" dirty="0"/>
          </a:p>
        </p:txBody>
      </p:sp>
      <p:sp>
        <p:nvSpPr>
          <p:cNvPr id="144" name="Text 84"/>
          <p:cNvSpPr/>
          <p:nvPr/>
        </p:nvSpPr>
        <p:spPr>
          <a:xfrm>
            <a:off x="3462338" y="1457325"/>
            <a:ext cx="671513"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To-Do</a:t>
            </a:r>
            <a:endParaRPr lang="en-US" sz="563" dirty="0"/>
          </a:p>
        </p:txBody>
      </p:sp>
      <p:sp>
        <p:nvSpPr>
          <p:cNvPr id="145" name="Text 85"/>
          <p:cNvSpPr/>
          <p:nvPr/>
        </p:nvSpPr>
        <p:spPr>
          <a:xfrm>
            <a:off x="3552825" y="3819525"/>
            <a:ext cx="1562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Presentation on Final Product </a:t>
            </a:r>
            <a:endParaRPr lang="en-US" sz="600" dirty="0"/>
          </a:p>
        </p:txBody>
      </p:sp>
      <p:sp>
        <p:nvSpPr>
          <p:cNvPr id="146" name="Text 86"/>
          <p:cNvSpPr/>
          <p:nvPr/>
        </p:nvSpPr>
        <p:spPr>
          <a:xfrm>
            <a:off x="3552825" y="4005262"/>
            <a:ext cx="1562100" cy="323850"/>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Make sure everything is functioning and all the necessities are properly met. Prepare the team and get the documents ready for...</a:t>
            </a:r>
            <a:endParaRPr lang="en-US" sz="525" dirty="0"/>
          </a:p>
        </p:txBody>
      </p:sp>
      <p:sp>
        <p:nvSpPr>
          <p:cNvPr id="147" name="Text 87"/>
          <p:cNvSpPr/>
          <p:nvPr/>
        </p:nvSpPr>
        <p:spPr>
          <a:xfrm>
            <a:off x="4657725" y="4429125"/>
            <a:ext cx="1000125"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19/06/2023</a:t>
            </a:r>
            <a:endParaRPr lang="en-US" sz="375" dirty="0"/>
          </a:p>
        </p:txBody>
      </p:sp>
      <p:sp>
        <p:nvSpPr>
          <p:cNvPr id="148" name="Text 88"/>
          <p:cNvSpPr/>
          <p:nvPr/>
        </p:nvSpPr>
        <p:spPr>
          <a:xfrm>
            <a:off x="3552825" y="4429125"/>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49" name="Text 89"/>
          <p:cNvSpPr/>
          <p:nvPr/>
        </p:nvSpPr>
        <p:spPr>
          <a:xfrm>
            <a:off x="4019550" y="4429125"/>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50" name="Text 90"/>
          <p:cNvSpPr/>
          <p:nvPr/>
        </p:nvSpPr>
        <p:spPr>
          <a:xfrm>
            <a:off x="3552825" y="2694010"/>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Landing Page Design for TravelDays</a:t>
            </a:r>
            <a:endParaRPr lang="en-US" sz="600" dirty="0"/>
          </a:p>
        </p:txBody>
      </p:sp>
      <p:sp>
        <p:nvSpPr>
          <p:cNvPr id="151" name="Text 91"/>
          <p:cNvSpPr/>
          <p:nvPr/>
        </p:nvSpPr>
        <p:spPr>
          <a:xfrm>
            <a:off x="3552825" y="2922610"/>
            <a:ext cx="1562100" cy="242888"/>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Get the work done by EOD and discuss with client before leaving. (4 PM | Meeting Room)</a:t>
            </a:r>
            <a:endParaRPr lang="en-US" sz="525" dirty="0"/>
          </a:p>
        </p:txBody>
      </p:sp>
      <p:sp>
        <p:nvSpPr>
          <p:cNvPr id="152" name="Text 92"/>
          <p:cNvSpPr/>
          <p:nvPr/>
        </p:nvSpPr>
        <p:spPr>
          <a:xfrm>
            <a:off x="4657725" y="3303610"/>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53" name="Text 93"/>
          <p:cNvSpPr/>
          <p:nvPr/>
        </p:nvSpPr>
        <p:spPr>
          <a:xfrm>
            <a:off x="3552825" y="3303610"/>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4" name="Text 94"/>
          <p:cNvSpPr/>
          <p:nvPr/>
        </p:nvSpPr>
        <p:spPr>
          <a:xfrm>
            <a:off x="4019550" y="3303610"/>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55" name="Text 95"/>
          <p:cNvSpPr/>
          <p:nvPr/>
        </p:nvSpPr>
        <p:spPr>
          <a:xfrm>
            <a:off x="3552825" y="1855809"/>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Attend Nischal’s Birthday </a:t>
            </a:r>
            <a:endParaRPr lang="en-US" sz="600" dirty="0"/>
          </a:p>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Party</a:t>
            </a:r>
            <a:endParaRPr lang="en-US" sz="600" dirty="0"/>
          </a:p>
        </p:txBody>
      </p:sp>
      <p:sp>
        <p:nvSpPr>
          <p:cNvPr id="156" name="Text 96"/>
          <p:cNvSpPr/>
          <p:nvPr/>
        </p:nvSpPr>
        <p:spPr>
          <a:xfrm>
            <a:off x="3552825" y="2084409"/>
            <a:ext cx="1562100" cy="242888"/>
          </a:xfrm>
          <a:prstGeom prst="rect">
            <a:avLst/>
          </a:prstGeom>
          <a:noFill/>
          <a:ln/>
        </p:spPr>
        <p:txBody>
          <a:bodyPr wrap="square" rtlCol="0" anchor="ctr"/>
          <a:lstStyle/>
          <a:p>
            <a:pPr algn="l" indent="0" marL="0">
              <a:lnSpc>
                <a:spcPts val="635"/>
              </a:lnSpc>
              <a:buNone/>
            </a:pPr>
            <a:r>
              <a:rPr lang="en-US" sz="525" dirty="0">
                <a:solidFill>
                  <a:srgbClr val="000000">
                    <a:alpha val="99000"/>
                  </a:srgbClr>
                </a:solidFill>
                <a:latin typeface="Inter" pitchFamily="34" charset="0"/>
                <a:ea typeface="Inter" pitchFamily="34" charset="-122"/>
                <a:cs typeface="Inter" pitchFamily="34" charset="-120"/>
              </a:rPr>
              <a:t>Buy gifts on the way and pick up cake from the bakery. (6 PM | Fresh Elements)</a:t>
            </a:r>
            <a:endParaRPr lang="en-US" sz="525" dirty="0"/>
          </a:p>
        </p:txBody>
      </p:sp>
      <p:sp>
        <p:nvSpPr>
          <p:cNvPr id="157" name="Text 97"/>
          <p:cNvSpPr/>
          <p:nvPr/>
        </p:nvSpPr>
        <p:spPr>
          <a:xfrm>
            <a:off x="4657725" y="2465408"/>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58" name="Text 98"/>
          <p:cNvSpPr/>
          <p:nvPr/>
        </p:nvSpPr>
        <p:spPr>
          <a:xfrm>
            <a:off x="3552825" y="2465408"/>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9" name="Text 99"/>
          <p:cNvSpPr/>
          <p:nvPr/>
        </p:nvSpPr>
        <p:spPr>
          <a:xfrm>
            <a:off x="4019550" y="2465408"/>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160" name="Text 100"/>
          <p:cNvSpPr/>
          <p:nvPr/>
        </p:nvSpPr>
        <p:spPr>
          <a:xfrm>
            <a:off x="3314700" y="1636734"/>
            <a:ext cx="6762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20 June</a:t>
            </a:r>
            <a:endParaRPr lang="en-US" sz="450" dirty="0"/>
          </a:p>
        </p:txBody>
      </p:sp>
      <p:sp>
        <p:nvSpPr>
          <p:cNvPr id="161" name="Text 101"/>
          <p:cNvSpPr/>
          <p:nvPr/>
        </p:nvSpPr>
        <p:spPr>
          <a:xfrm>
            <a:off x="3624263" y="1636734"/>
            <a:ext cx="623888" cy="71438"/>
          </a:xfrm>
          <a:prstGeom prst="rect">
            <a:avLst/>
          </a:prstGeom>
          <a:noFill/>
          <a:ln/>
        </p:spPr>
        <p:txBody>
          <a:bodyPr wrap="square" rtlCol="0" anchor="ctr"/>
          <a:lstStyle/>
          <a:p>
            <a:pPr algn="l" indent="0" marL="0">
              <a:lnSpc>
                <a:spcPts val="545"/>
              </a:lnSpc>
              <a:buNone/>
            </a:pPr>
            <a:r>
              <a:rPr lang="en-US" sz="450" dirty="0">
                <a:solidFill>
                  <a:srgbClr val="A1A3AB">
                    <a:alpha val="99000"/>
                  </a:srgbClr>
                </a:solidFill>
                <a:latin typeface="Inter" pitchFamily="34" charset="0"/>
                <a:ea typeface="Inter" pitchFamily="34" charset="-122"/>
                <a:cs typeface="Inter" pitchFamily="34" charset="-120"/>
              </a:rPr>
              <a:t>Today</a:t>
            </a:r>
            <a:endParaRPr lang="en-US" sz="450" dirty="0"/>
          </a:p>
        </p:txBody>
      </p:sp>
      <p:sp>
        <p:nvSpPr>
          <p:cNvPr id="162" name="Text 102"/>
          <p:cNvSpPr/>
          <p:nvPr/>
        </p:nvSpPr>
        <p:spPr>
          <a:xfrm>
            <a:off x="1490663"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63" name="Text 103"/>
          <p:cNvSpPr/>
          <p:nvPr/>
        </p:nvSpPr>
        <p:spPr>
          <a:xfrm>
            <a:off x="1395413"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64" name="Text 104"/>
          <p:cNvSpPr/>
          <p:nvPr/>
        </p:nvSpPr>
        <p:spPr>
          <a:xfrm>
            <a:off x="1485900" y="309563"/>
            <a:ext cx="1252537" cy="185738"/>
          </a:xfrm>
          <a:prstGeom prst="rect">
            <a:avLst/>
          </a:prstGeom>
          <a:noFill/>
          <a:ln/>
        </p:spPr>
        <p:txBody>
          <a:bodyPr wrap="square" rtlCol="0" anchor="ctr"/>
          <a:lstStyle/>
          <a:p>
            <a:pPr algn="l" indent="0" marL="0">
              <a:lnSpc>
                <a:spcPts val="1452"/>
              </a:lnSpc>
              <a:buNone/>
            </a:pPr>
            <a:r>
              <a:rPr lang="en-US" sz="1200" dirty="0">
                <a:solidFill>
                  <a:srgbClr val="FF6767">
                    <a:alpha val="99000"/>
                  </a:srgbClr>
                </a:solidFill>
                <a:latin typeface="Inter" pitchFamily="34" charset="0"/>
                <a:ea typeface="Inter" pitchFamily="34" charset="-122"/>
                <a:cs typeface="Inter" pitchFamily="34" charset="-120"/>
              </a:rPr>
              <a:t>Dash</a:t>
            </a:r>
            <a:pPr algn="l" indent="0" marL="0">
              <a:lnSpc>
                <a:spcPts val="1452"/>
              </a:lnSpc>
              <a:buNone/>
            </a:pPr>
            <a:r>
              <a:rPr lang="en-US" sz="1200" dirty="0">
                <a:solidFill>
                  <a:srgbClr val="000000">
                    <a:alpha val="99000"/>
                  </a:srgbClr>
                </a:solidFill>
                <a:latin typeface="Inter" pitchFamily="34" charset="0"/>
                <a:ea typeface="Inter" pitchFamily="34" charset="-122"/>
                <a:cs typeface="Inter" pitchFamily="34" charset="-120"/>
              </a:rPr>
              <a:t>board</a:t>
            </a:r>
            <a:endParaRPr lang="en-US" sz="1200" dirty="0"/>
          </a:p>
        </p:txBody>
      </p:sp>
      <p:sp>
        <p:nvSpPr>
          <p:cNvPr id="165" name="Text 105"/>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66" name="Text 106"/>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67" name="Text 107"/>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224213" y="1123950"/>
            <a:ext cx="766763" cy="0"/>
          </a:xfrm>
          <a:prstGeom prst="line">
            <a:avLst/>
          </a:prstGeom>
          <a:noFill/>
          <a:ln w="25400">
            <a:solidFill>
              <a:srgbClr val="F24E1E"/>
            </a:solidFill>
            <a:prstDash val="solid"/>
          </a:ln>
        </p:spPr>
      </p:sp>
      <p:sp>
        <p:nvSpPr>
          <p:cNvPr id="3" name="Shape 1"/>
          <p:cNvSpPr/>
          <p:nvPr/>
        </p:nvSpPr>
        <p:spPr>
          <a:xfrm>
            <a:off x="3209925" y="1881187"/>
            <a:ext cx="4295775" cy="2543175"/>
          </a:xfrm>
          <a:prstGeom prst="roundRect">
            <a:avLst/>
          </a:prstGeom>
          <a:noFill/>
          <a:ln w="12700">
            <a:solidFill>
              <a:srgbClr val="A1A3AB"/>
            </a:solidFill>
            <a:prstDash val="solid"/>
          </a:ln>
        </p:spPr>
      </p:sp>
      <p:sp>
        <p:nvSpPr>
          <p:cNvPr id="4" name="Shape 2"/>
          <p:cNvSpPr/>
          <p:nvPr/>
        </p:nvSpPr>
        <p:spPr>
          <a:xfrm>
            <a:off x="3381375" y="3719512"/>
            <a:ext cx="2433638" cy="176213"/>
          </a:xfrm>
          <a:prstGeom prst="roundRect">
            <a:avLst/>
          </a:prstGeom>
          <a:noFill/>
          <a:ln w="12700">
            <a:solidFill>
              <a:srgbClr val="A1A3AB"/>
            </a:solidFill>
            <a:prstDash val="solid"/>
          </a:ln>
        </p:spPr>
      </p:sp>
      <p:sp>
        <p:nvSpPr>
          <p:cNvPr id="5" name="Shape 3"/>
          <p:cNvSpPr/>
          <p:nvPr/>
        </p:nvSpPr>
        <p:spPr>
          <a:xfrm>
            <a:off x="3381375" y="3343275"/>
            <a:ext cx="2433638" cy="176213"/>
          </a:xfrm>
          <a:prstGeom prst="roundRect">
            <a:avLst/>
          </a:prstGeom>
          <a:noFill/>
          <a:ln w="12700">
            <a:solidFill>
              <a:srgbClr val="A1A3AB"/>
            </a:solidFill>
            <a:prstDash val="solid"/>
          </a:ln>
        </p:spPr>
      </p:sp>
      <p:sp>
        <p:nvSpPr>
          <p:cNvPr id="6" name="Shape 4"/>
          <p:cNvSpPr/>
          <p:nvPr/>
        </p:nvSpPr>
        <p:spPr>
          <a:xfrm>
            <a:off x="3381375" y="2967038"/>
            <a:ext cx="2433638" cy="176213"/>
          </a:xfrm>
          <a:prstGeom prst="roundRect">
            <a:avLst/>
          </a:prstGeom>
          <a:noFill/>
          <a:ln w="12700">
            <a:solidFill>
              <a:srgbClr val="A1A3AB"/>
            </a:solidFill>
            <a:prstDash val="solid"/>
          </a:ln>
        </p:spPr>
      </p:sp>
      <p:sp>
        <p:nvSpPr>
          <p:cNvPr id="7" name="Shape 5"/>
          <p:cNvSpPr/>
          <p:nvPr/>
        </p:nvSpPr>
        <p:spPr>
          <a:xfrm>
            <a:off x="3381375" y="2590800"/>
            <a:ext cx="2433638" cy="176213"/>
          </a:xfrm>
          <a:prstGeom prst="roundRect">
            <a:avLst/>
          </a:prstGeom>
          <a:noFill/>
          <a:ln w="12700">
            <a:solidFill>
              <a:srgbClr val="A1A3AB"/>
            </a:solidFill>
            <a:prstDash val="solid"/>
          </a:ln>
        </p:spPr>
      </p:sp>
      <p:sp>
        <p:nvSpPr>
          <p:cNvPr id="8" name="Shape 6"/>
          <p:cNvSpPr/>
          <p:nvPr/>
        </p:nvSpPr>
        <p:spPr>
          <a:xfrm>
            <a:off x="3381375" y="2214563"/>
            <a:ext cx="2433638" cy="176213"/>
          </a:xfrm>
          <a:prstGeom prst="roundRect">
            <a:avLst/>
          </a:prstGeom>
          <a:noFill/>
          <a:ln w="12700">
            <a:solidFill>
              <a:srgbClr val="A1A3AB"/>
            </a:solidFill>
            <a:prstDash val="solid"/>
          </a:ln>
        </p:spPr>
      </p:sp>
      <p:sp>
        <p:nvSpPr>
          <p:cNvPr id="9" name="Shape 7"/>
          <p:cNvSpPr/>
          <p:nvPr/>
        </p:nvSpPr>
        <p:spPr>
          <a:xfrm>
            <a:off x="3381375" y="4048125"/>
            <a:ext cx="795338" cy="161925"/>
          </a:xfrm>
          <a:prstGeom prst="roundRect">
            <a:avLst/>
          </a:prstGeom>
          <a:solidFill>
            <a:srgbClr val="F24E1E"/>
          </a:solidFill>
          <a:ln/>
        </p:spPr>
      </p:sp>
      <p:sp>
        <p:nvSpPr>
          <p:cNvPr id="10" name="Shape 8"/>
          <p:cNvSpPr/>
          <p:nvPr/>
        </p:nvSpPr>
        <p:spPr>
          <a:xfrm>
            <a:off x="4200525" y="4048125"/>
            <a:ext cx="623888" cy="161925"/>
          </a:xfrm>
          <a:prstGeom prst="roundRect">
            <a:avLst/>
          </a:prstGeom>
          <a:solidFill>
            <a:srgbClr val="F24E1E"/>
          </a:solidFill>
          <a:ln/>
        </p:spPr>
      </p:sp>
      <p:sp>
        <p:nvSpPr>
          <p:cNvPr id="11" name="Shape 9"/>
          <p:cNvSpPr/>
          <p:nvPr/>
        </p:nvSpPr>
        <p:spPr>
          <a:xfrm>
            <a:off x="3076575" y="876300"/>
            <a:ext cx="4567238" cy="3986213"/>
          </a:xfrm>
          <a:prstGeom prst="roundRect">
            <a:avLst/>
          </a:prstGeom>
          <a:noFill/>
          <a:ln w="12700">
            <a:solidFill>
              <a:srgbClr val="A1A3AB">
                <a:alpha val="63000"/>
              </a:srgbClr>
            </a:solidFill>
            <a:prstDash val="solid"/>
          </a:ln>
        </p:spPr>
      </p:sp>
      <p:sp>
        <p:nvSpPr>
          <p:cNvPr id="12" name="Shape 10"/>
          <p:cNvSpPr/>
          <p:nvPr/>
        </p:nvSpPr>
        <p:spPr>
          <a:xfrm>
            <a:off x="976312" y="876300"/>
            <a:ext cx="1738313" cy="4133850"/>
          </a:xfrm>
          <a:prstGeom prst="rect">
            <a:avLst/>
          </a:prstGeom>
          <a:solidFill>
            <a:srgbClr val="FF6767"/>
          </a:solidFill>
          <a:ln/>
        </p:spPr>
      </p:sp>
      <p:sp>
        <p:nvSpPr>
          <p:cNvPr id="13" name="Shape 11"/>
          <p:cNvSpPr/>
          <p:nvPr/>
        </p:nvSpPr>
        <p:spPr>
          <a:xfrm>
            <a:off x="1143000" y="133350"/>
            <a:ext cx="6858000" cy="476250"/>
          </a:xfrm>
          <a:prstGeom prst="rect">
            <a:avLst/>
          </a:prstGeom>
          <a:solidFill>
            <a:srgbClr val="F8F8F8"/>
          </a:solidFill>
          <a:ln/>
        </p:spPr>
      </p:sp>
      <p:sp>
        <p:nvSpPr>
          <p:cNvPr id="14" name="Shape 12"/>
          <p:cNvSpPr/>
          <p:nvPr/>
        </p:nvSpPr>
        <p:spPr>
          <a:xfrm>
            <a:off x="3005138" y="314325"/>
            <a:ext cx="3309938" cy="171450"/>
          </a:xfrm>
          <a:prstGeom prst="roundRect">
            <a:avLst/>
          </a:prstGeom>
          <a:solidFill>
            <a:srgbClr val="F5F8FF"/>
          </a:solidFill>
          <a:ln/>
        </p:spPr>
      </p:sp>
      <p:sp>
        <p:nvSpPr>
          <p:cNvPr id="15" name="Shape 13"/>
          <p:cNvSpPr/>
          <p:nvPr/>
        </p:nvSpPr>
        <p:spPr>
          <a:xfrm>
            <a:off x="6143625" y="314325"/>
            <a:ext cx="171450" cy="171450"/>
          </a:xfrm>
          <a:prstGeom prst="roundRect">
            <a:avLst/>
          </a:prstGeom>
          <a:solidFill>
            <a:srgbClr val="FF6767"/>
          </a:solidFill>
          <a:ln/>
        </p:spPr>
      </p:sp>
      <p:pic>
        <p:nvPicPr>
          <p:cNvPr id="16"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7" name="Image 1" descr="preencoded.png">    </p:cNvPr>
          <p:cNvPicPr>
            <a:picLocks noChangeAspect="1"/>
          </p:cNvPicPr>
          <p:nvPr/>
        </p:nvPicPr>
        <p:blipFill>
          <a:blip r:embed="rId2"/>
          <a:stretch>
            <a:fillRect/>
          </a:stretch>
        </p:blipFill>
        <p:spPr>
          <a:xfrm>
            <a:off x="3209925" y="1276350"/>
            <a:ext cx="476250" cy="476250"/>
          </a:xfrm>
          <a:prstGeom prst="rect">
            <a:avLst/>
          </a:prstGeom>
        </p:spPr>
      </p:pic>
      <p:pic>
        <p:nvPicPr>
          <p:cNvPr id="18" name="Image 2" descr="preencoded.png">    </p:cNvPr>
          <p:cNvPicPr>
            <a:picLocks noChangeAspect="1"/>
          </p:cNvPicPr>
          <p:nvPr/>
        </p:nvPicPr>
        <p:blipFill>
          <a:blip r:embed="rId3"/>
          <a:stretch>
            <a:fillRect/>
          </a:stretch>
        </p:blipFill>
        <p:spPr>
          <a:xfrm>
            <a:off x="1243013" y="1395413"/>
            <a:ext cx="1371600" cy="280988"/>
          </a:xfrm>
          <a:prstGeom prst="rect">
            <a:avLst/>
          </a:prstGeom>
        </p:spPr>
      </p:pic>
      <p:pic>
        <p:nvPicPr>
          <p:cNvPr id="19" name="Image 3" descr="preencoded.png">    </p:cNvPr>
          <p:cNvPicPr>
            <a:picLocks noChangeAspect="1"/>
          </p:cNvPicPr>
          <p:nvPr/>
        </p:nvPicPr>
        <p:blipFill>
          <a:blip r:embed="rId4"/>
          <a:stretch>
            <a:fillRect/>
          </a:stretch>
        </p:blipFill>
        <p:spPr>
          <a:xfrm>
            <a:off x="1243013" y="2052637"/>
            <a:ext cx="1371600" cy="280988"/>
          </a:xfrm>
          <a:prstGeom prst="rect">
            <a:avLst/>
          </a:prstGeom>
        </p:spPr>
      </p:pic>
      <p:pic>
        <p:nvPicPr>
          <p:cNvPr id="20" name="Image 4" descr="preencoded.png">    </p:cNvPr>
          <p:cNvPicPr>
            <a:picLocks noChangeAspect="1"/>
          </p:cNvPicPr>
          <p:nvPr/>
        </p:nvPicPr>
        <p:blipFill>
          <a:blip r:embed="rId5"/>
          <a:stretch>
            <a:fillRect/>
          </a:stretch>
        </p:blipFill>
        <p:spPr>
          <a:xfrm>
            <a:off x="1243013" y="2381250"/>
            <a:ext cx="1371600" cy="280988"/>
          </a:xfrm>
          <a:prstGeom prst="rect">
            <a:avLst/>
          </a:prstGeom>
        </p:spPr>
      </p:pic>
      <p:pic>
        <p:nvPicPr>
          <p:cNvPr id="21" name="Image 5" descr="preencoded.png">    </p:cNvPr>
          <p:cNvPicPr>
            <a:picLocks noChangeAspect="1"/>
          </p:cNvPicPr>
          <p:nvPr/>
        </p:nvPicPr>
        <p:blipFill>
          <a:blip r:embed="rId6"/>
          <a:stretch>
            <a:fillRect/>
          </a:stretch>
        </p:blipFill>
        <p:spPr>
          <a:xfrm>
            <a:off x="1243013" y="2709863"/>
            <a:ext cx="1371600" cy="280988"/>
          </a:xfrm>
          <a:prstGeom prst="rect">
            <a:avLst/>
          </a:prstGeom>
        </p:spPr>
      </p:pic>
      <p:pic>
        <p:nvPicPr>
          <p:cNvPr id="22" name="Image 6" descr="preencoded.png">    </p:cNvPr>
          <p:cNvPicPr>
            <a:picLocks noChangeAspect="1"/>
          </p:cNvPicPr>
          <p:nvPr/>
        </p:nvPicPr>
        <p:blipFill>
          <a:blip r:embed="rId7"/>
          <a:stretch>
            <a:fillRect/>
          </a:stretch>
        </p:blipFill>
        <p:spPr>
          <a:xfrm>
            <a:off x="1243013" y="3038475"/>
            <a:ext cx="1371600" cy="280988"/>
          </a:xfrm>
          <a:prstGeom prst="rect">
            <a:avLst/>
          </a:prstGeom>
        </p:spPr>
      </p:pic>
      <p:pic>
        <p:nvPicPr>
          <p:cNvPr id="23" name="Image 7" descr="preencoded.png">    </p:cNvPr>
          <p:cNvPicPr>
            <a:picLocks noChangeAspect="1"/>
          </p:cNvPicPr>
          <p:nvPr/>
        </p:nvPicPr>
        <p:blipFill>
          <a:blip r:embed="rId8"/>
          <a:stretch>
            <a:fillRect/>
          </a:stretch>
        </p:blipFill>
        <p:spPr>
          <a:xfrm>
            <a:off x="1243013" y="4581525"/>
            <a:ext cx="1371600" cy="280988"/>
          </a:xfrm>
          <a:prstGeom prst="rect">
            <a:avLst/>
          </a:prstGeom>
        </p:spPr>
      </p:pic>
      <p:pic>
        <p:nvPicPr>
          <p:cNvPr id="24" name="Image 8" descr="preencoded.png">    </p:cNvPr>
          <p:cNvPicPr>
            <a:picLocks noChangeAspect="1"/>
          </p:cNvPicPr>
          <p:nvPr/>
        </p:nvPicPr>
        <p:blipFill>
          <a:blip r:embed="rId9"/>
          <a:stretch>
            <a:fillRect/>
          </a:stretch>
        </p:blipFill>
        <p:spPr>
          <a:xfrm>
            <a:off x="1243013" y="1724025"/>
            <a:ext cx="1371600" cy="280988"/>
          </a:xfrm>
          <a:prstGeom prst="rect">
            <a:avLst/>
          </a:prstGeom>
        </p:spPr>
      </p:pic>
      <p:pic>
        <p:nvPicPr>
          <p:cNvPr id="25" name="Image 9" descr="preencoded.png">    </p:cNvPr>
          <p:cNvPicPr>
            <a:picLocks noChangeAspect="1"/>
          </p:cNvPicPr>
          <p:nvPr/>
        </p:nvPicPr>
        <p:blipFill>
          <a:blip r:embed="rId10"/>
          <a:stretch>
            <a:fillRect/>
          </a:stretch>
        </p:blipFill>
        <p:spPr>
          <a:xfrm>
            <a:off x="1662113" y="671513"/>
            <a:ext cx="409575" cy="409575"/>
          </a:xfrm>
          <a:prstGeom prst="rect">
            <a:avLst/>
          </a:prstGeom>
        </p:spPr>
      </p:pic>
      <p:pic>
        <p:nvPicPr>
          <p:cNvPr id="26" name="Image 10" descr="preencoded.png">    </p:cNvPr>
          <p:cNvPicPr>
            <a:picLocks noChangeAspect="1"/>
          </p:cNvPicPr>
          <p:nvPr/>
        </p:nvPicPr>
        <p:blipFill>
          <a:blip r:embed="rId11"/>
          <a:stretch>
            <a:fillRect/>
          </a:stretch>
        </p:blipFill>
        <p:spPr>
          <a:xfrm>
            <a:off x="6700838" y="319088"/>
            <a:ext cx="161925" cy="161925"/>
          </a:xfrm>
          <a:prstGeom prst="rect">
            <a:avLst/>
          </a:prstGeom>
        </p:spPr>
      </p:pic>
      <p:pic>
        <p:nvPicPr>
          <p:cNvPr id="27" name="Image 11" descr="preencoded.png">    </p:cNvPr>
          <p:cNvPicPr>
            <a:picLocks noChangeAspect="1"/>
          </p:cNvPicPr>
          <p:nvPr/>
        </p:nvPicPr>
        <p:blipFill>
          <a:blip r:embed="rId12"/>
          <a:stretch>
            <a:fillRect/>
          </a:stretch>
        </p:blipFill>
        <p:spPr>
          <a:xfrm>
            <a:off x="6905625" y="319088"/>
            <a:ext cx="161925" cy="161925"/>
          </a:xfrm>
          <a:prstGeom prst="rect">
            <a:avLst/>
          </a:prstGeom>
        </p:spPr>
      </p:pic>
      <p:pic>
        <p:nvPicPr>
          <p:cNvPr id="28" name="Image 12" descr="preencoded.png">    </p:cNvPr>
          <p:cNvPicPr>
            <a:picLocks noChangeAspect="1"/>
          </p:cNvPicPr>
          <p:nvPr/>
        </p:nvPicPr>
        <p:blipFill>
          <a:blip r:embed="rId13"/>
          <a:stretch>
            <a:fillRect/>
          </a:stretch>
        </p:blipFill>
        <p:spPr>
          <a:xfrm>
            <a:off x="6190637" y="362443"/>
            <a:ext cx="75333" cy="70084"/>
          </a:xfrm>
          <a:prstGeom prst="rect">
            <a:avLst/>
          </a:prstGeom>
        </p:spPr>
      </p:pic>
      <p:sp>
        <p:nvSpPr>
          <p:cNvPr id="29" name="Text 14"/>
          <p:cNvSpPr/>
          <p:nvPr/>
        </p:nvSpPr>
        <p:spPr>
          <a:xfrm>
            <a:off x="3381375" y="3595688"/>
            <a:ext cx="738188"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Position</a:t>
            </a:r>
            <a:endParaRPr lang="en-US" sz="525" dirty="0"/>
          </a:p>
        </p:txBody>
      </p:sp>
      <p:sp>
        <p:nvSpPr>
          <p:cNvPr id="30" name="Text 15"/>
          <p:cNvSpPr/>
          <p:nvPr/>
        </p:nvSpPr>
        <p:spPr>
          <a:xfrm>
            <a:off x="3381375" y="3219450"/>
            <a:ext cx="10334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Contact Number</a:t>
            </a:r>
            <a:endParaRPr lang="en-US" sz="525" dirty="0"/>
          </a:p>
        </p:txBody>
      </p:sp>
      <p:sp>
        <p:nvSpPr>
          <p:cNvPr id="31" name="Text 16"/>
          <p:cNvSpPr/>
          <p:nvPr/>
        </p:nvSpPr>
        <p:spPr>
          <a:xfrm>
            <a:off x="3381375" y="2843213"/>
            <a:ext cx="9525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Email Address</a:t>
            </a:r>
            <a:endParaRPr lang="en-US" sz="525" dirty="0"/>
          </a:p>
        </p:txBody>
      </p:sp>
      <p:sp>
        <p:nvSpPr>
          <p:cNvPr id="32" name="Text 17"/>
          <p:cNvSpPr/>
          <p:nvPr/>
        </p:nvSpPr>
        <p:spPr>
          <a:xfrm>
            <a:off x="3381375" y="2466975"/>
            <a:ext cx="82867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Last Name</a:t>
            </a:r>
            <a:endParaRPr lang="en-US" sz="525" dirty="0"/>
          </a:p>
        </p:txBody>
      </p:sp>
      <p:sp>
        <p:nvSpPr>
          <p:cNvPr id="33" name="Text 18"/>
          <p:cNvSpPr/>
          <p:nvPr/>
        </p:nvSpPr>
        <p:spPr>
          <a:xfrm>
            <a:off x="3381375" y="2090738"/>
            <a:ext cx="8382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First Name</a:t>
            </a:r>
            <a:endParaRPr lang="en-US" sz="525" dirty="0"/>
          </a:p>
        </p:txBody>
      </p:sp>
      <p:sp>
        <p:nvSpPr>
          <p:cNvPr id="34" name="Text 19"/>
          <p:cNvSpPr/>
          <p:nvPr/>
        </p:nvSpPr>
        <p:spPr>
          <a:xfrm>
            <a:off x="3538538" y="4090987"/>
            <a:ext cx="933450"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Save Changes</a:t>
            </a:r>
            <a:endParaRPr lang="en-US" sz="525" dirty="0"/>
          </a:p>
        </p:txBody>
      </p:sp>
      <p:sp>
        <p:nvSpPr>
          <p:cNvPr id="35" name="Text 20"/>
          <p:cNvSpPr/>
          <p:nvPr/>
        </p:nvSpPr>
        <p:spPr>
          <a:xfrm>
            <a:off x="4395788" y="4090987"/>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36" name="Text 21"/>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Account Information</a:t>
            </a:r>
            <a:endParaRPr lang="en-US" sz="900" dirty="0"/>
          </a:p>
        </p:txBody>
      </p:sp>
      <p:sp>
        <p:nvSpPr>
          <p:cNvPr id="37" name="Text 22"/>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38" name="Text 23"/>
          <p:cNvSpPr/>
          <p:nvPr/>
        </p:nvSpPr>
        <p:spPr>
          <a:xfrm>
            <a:off x="3757613" y="1404938"/>
            <a:ext cx="1295400" cy="114300"/>
          </a:xfrm>
          <a:prstGeom prst="rect">
            <a:avLst/>
          </a:prstGeom>
          <a:noFill/>
          <a:ln/>
        </p:spPr>
        <p:txBody>
          <a:bodyPr wrap="square" rtlCol="0" anchor="ctr"/>
          <a:lstStyle/>
          <a:p>
            <a:pPr algn="l" indent="0" marL="0">
              <a:lnSpc>
                <a:spcPts val="908"/>
              </a:lnSpc>
              <a:buNone/>
            </a:pPr>
            <a:r>
              <a:rPr lang="en-US" sz="750" b="1" dirty="0">
                <a:solidFill>
                  <a:srgbClr val="000000">
                    <a:alpha val="99000"/>
                  </a:srgbClr>
                </a:solidFill>
                <a:latin typeface="Inter" pitchFamily="34" charset="0"/>
                <a:ea typeface="Inter" pitchFamily="34" charset="-122"/>
                <a:cs typeface="Inter" pitchFamily="34" charset="-120"/>
              </a:rPr>
              <a:t>Sundar Gurung</a:t>
            </a:r>
            <a:endParaRPr lang="en-US" sz="750" dirty="0"/>
          </a:p>
        </p:txBody>
      </p:sp>
      <p:sp>
        <p:nvSpPr>
          <p:cNvPr id="39" name="Text 24"/>
          <p:cNvSpPr/>
          <p:nvPr/>
        </p:nvSpPr>
        <p:spPr>
          <a:xfrm>
            <a:off x="3757613" y="1538288"/>
            <a:ext cx="1481138"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sundargurung360@gmail.com</a:t>
            </a:r>
            <a:endParaRPr lang="en-US" sz="563" dirty="0"/>
          </a:p>
        </p:txBody>
      </p:sp>
      <p:sp>
        <p:nvSpPr>
          <p:cNvPr id="40" name="Text 25"/>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41" name="Text 26"/>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42" name="Text 27"/>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43" name="Text 28"/>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44" name="Text 29"/>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45" name="Text 30"/>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5F8FF"/>
        </a:solidFill>
      </p:bgPr>
    </p:bg>
    <p:spTree>
      <p:nvGrpSpPr>
        <p:cNvPr id="1" name=""/>
        <p:cNvGrpSpPr/>
        <p:nvPr/>
      </p:nvGrpSpPr>
      <p:grpSpPr>
        <a:xfrm>
          <a:off x="0" y="0"/>
          <a:ext cx="0" cy="0"/>
          <a:chOff x="0" y="0"/>
          <a:chExt cx="0" cy="0"/>
        </a:xfrm>
      </p:grpSpPr>
      <p:sp>
        <p:nvSpPr>
          <p:cNvPr id="2" name="Shape 0"/>
          <p:cNvSpPr/>
          <p:nvPr/>
        </p:nvSpPr>
        <p:spPr>
          <a:xfrm rot="0">
            <a:off x="3076575" y="2967037"/>
            <a:ext cx="4567238" cy="0"/>
          </a:xfrm>
          <a:prstGeom prst="line">
            <a:avLst/>
          </a:prstGeom>
          <a:noFill/>
          <a:ln w="12700">
            <a:solidFill>
              <a:srgbClr val="A1A3AB">
                <a:alpha val="34000"/>
              </a:srgbClr>
            </a:solidFill>
            <a:prstDash val="solid"/>
          </a:ln>
        </p:spPr>
      </p:sp>
      <p:sp>
        <p:nvSpPr>
          <p:cNvPr id="3" name="Shape 1"/>
          <p:cNvSpPr/>
          <p:nvPr/>
        </p:nvSpPr>
        <p:spPr>
          <a:xfrm>
            <a:off x="3076575" y="876300"/>
            <a:ext cx="4567238" cy="3986213"/>
          </a:xfrm>
          <a:prstGeom prst="roundRect">
            <a:avLst/>
          </a:prstGeom>
          <a:noFill/>
          <a:ln w="12700">
            <a:solidFill>
              <a:srgbClr val="A1A3AB">
                <a:alpha val="63000"/>
              </a:srgbClr>
            </a:solidFill>
            <a:prstDash val="solid"/>
          </a:ln>
        </p:spPr>
      </p:sp>
      <p:sp>
        <p:nvSpPr>
          <p:cNvPr id="4" name="Shape 2"/>
          <p:cNvSpPr/>
          <p:nvPr/>
        </p:nvSpPr>
        <p:spPr>
          <a:xfrm>
            <a:off x="3224213" y="1123950"/>
            <a:ext cx="223838" cy="0"/>
          </a:xfrm>
          <a:prstGeom prst="line">
            <a:avLst/>
          </a:prstGeom>
          <a:noFill/>
          <a:ln w="25400">
            <a:solidFill>
              <a:srgbClr val="F24E1E"/>
            </a:solidFill>
            <a:prstDash val="solid"/>
          </a:ln>
        </p:spPr>
      </p:sp>
      <p:sp>
        <p:nvSpPr>
          <p:cNvPr id="5" name="Shape 3"/>
          <p:cNvSpPr/>
          <p:nvPr/>
        </p:nvSpPr>
        <p:spPr>
          <a:xfrm>
            <a:off x="3209925" y="1214438"/>
            <a:ext cx="623888" cy="161925"/>
          </a:xfrm>
          <a:prstGeom prst="roundRect">
            <a:avLst/>
          </a:prstGeom>
          <a:solidFill>
            <a:srgbClr val="F24E1E"/>
          </a:solidFill>
          <a:ln/>
        </p:spPr>
      </p:sp>
      <p:sp>
        <p:nvSpPr>
          <p:cNvPr id="6" name="Shape 4"/>
          <p:cNvSpPr/>
          <p:nvPr/>
        </p:nvSpPr>
        <p:spPr>
          <a:xfrm>
            <a:off x="3224213" y="3205163"/>
            <a:ext cx="223838" cy="0"/>
          </a:xfrm>
          <a:prstGeom prst="line">
            <a:avLst/>
          </a:prstGeom>
          <a:noFill/>
          <a:ln w="25400">
            <a:solidFill>
              <a:srgbClr val="F24E1E"/>
            </a:solidFill>
            <a:prstDash val="solid"/>
          </a:ln>
        </p:spPr>
      </p:sp>
      <p:sp>
        <p:nvSpPr>
          <p:cNvPr id="7" name="Shape 5"/>
          <p:cNvSpPr/>
          <p:nvPr/>
        </p:nvSpPr>
        <p:spPr>
          <a:xfrm>
            <a:off x="3209925" y="3271838"/>
            <a:ext cx="4295775" cy="1062038"/>
          </a:xfrm>
          <a:prstGeom prst="roundRect">
            <a:avLst/>
          </a:prstGeom>
          <a:noFill/>
          <a:ln w="12700">
            <a:solidFill>
              <a:srgbClr val="A1A3AB">
                <a:alpha val="63000"/>
              </a:srgbClr>
            </a:solidFill>
            <a:prstDash val="solid"/>
          </a:ln>
        </p:spPr>
      </p:sp>
      <p:sp>
        <p:nvSpPr>
          <p:cNvPr id="8" name="Shape 6"/>
          <p:cNvSpPr/>
          <p:nvPr/>
        </p:nvSpPr>
        <p:spPr>
          <a:xfrm rot="0">
            <a:off x="3209925" y="3509963"/>
            <a:ext cx="4295775" cy="0"/>
          </a:xfrm>
          <a:prstGeom prst="line">
            <a:avLst/>
          </a:prstGeom>
          <a:noFill/>
          <a:ln w="12700">
            <a:solidFill>
              <a:srgbClr val="A1A3AB">
                <a:alpha val="63000"/>
              </a:srgbClr>
            </a:solidFill>
            <a:prstDash val="solid"/>
          </a:ln>
        </p:spPr>
      </p:sp>
      <p:sp>
        <p:nvSpPr>
          <p:cNvPr id="9" name="Shape 7"/>
          <p:cNvSpPr/>
          <p:nvPr/>
        </p:nvSpPr>
        <p:spPr>
          <a:xfrm rot="5400000">
            <a:off x="5233988" y="3805237"/>
            <a:ext cx="1066800" cy="0"/>
          </a:xfrm>
          <a:prstGeom prst="line">
            <a:avLst/>
          </a:prstGeom>
          <a:noFill/>
          <a:ln w="12700">
            <a:solidFill>
              <a:srgbClr val="A1A3AB">
                <a:alpha val="63000"/>
              </a:srgbClr>
            </a:solidFill>
            <a:prstDash val="solid"/>
          </a:ln>
        </p:spPr>
      </p:sp>
      <p:sp>
        <p:nvSpPr>
          <p:cNvPr id="10" name="Shape 8"/>
          <p:cNvSpPr/>
          <p:nvPr/>
        </p:nvSpPr>
        <p:spPr>
          <a:xfrm rot="5400000">
            <a:off x="2988469" y="3802856"/>
            <a:ext cx="1062038" cy="0"/>
          </a:xfrm>
          <a:prstGeom prst="line">
            <a:avLst/>
          </a:prstGeom>
          <a:noFill/>
          <a:ln w="12700">
            <a:solidFill>
              <a:srgbClr val="A1A3AB">
                <a:alpha val="63000"/>
              </a:srgbClr>
            </a:solidFill>
            <a:prstDash val="solid"/>
          </a:ln>
        </p:spPr>
      </p:sp>
      <p:sp>
        <p:nvSpPr>
          <p:cNvPr id="11" name="Shape 9"/>
          <p:cNvSpPr/>
          <p:nvPr/>
        </p:nvSpPr>
        <p:spPr>
          <a:xfrm>
            <a:off x="3224213" y="1681163"/>
            <a:ext cx="223838" cy="0"/>
          </a:xfrm>
          <a:prstGeom prst="line">
            <a:avLst/>
          </a:prstGeom>
          <a:noFill/>
          <a:ln w="25400">
            <a:solidFill>
              <a:srgbClr val="F24E1E"/>
            </a:solidFill>
            <a:prstDash val="solid"/>
          </a:ln>
        </p:spPr>
      </p:sp>
      <p:sp>
        <p:nvSpPr>
          <p:cNvPr id="12" name="Shape 10"/>
          <p:cNvSpPr/>
          <p:nvPr/>
        </p:nvSpPr>
        <p:spPr>
          <a:xfrm>
            <a:off x="3209925" y="1747838"/>
            <a:ext cx="4295775" cy="1062038"/>
          </a:xfrm>
          <a:prstGeom prst="roundRect">
            <a:avLst/>
          </a:prstGeom>
          <a:noFill/>
          <a:ln w="12700">
            <a:solidFill>
              <a:srgbClr val="A1A3AB">
                <a:alpha val="63000"/>
              </a:srgbClr>
            </a:solidFill>
            <a:prstDash val="solid"/>
          </a:ln>
        </p:spPr>
      </p:sp>
      <p:sp>
        <p:nvSpPr>
          <p:cNvPr id="13" name="Shape 11"/>
          <p:cNvSpPr/>
          <p:nvPr/>
        </p:nvSpPr>
        <p:spPr>
          <a:xfrm rot="0">
            <a:off x="3209925" y="1985963"/>
            <a:ext cx="4295775" cy="0"/>
          </a:xfrm>
          <a:prstGeom prst="line">
            <a:avLst/>
          </a:prstGeom>
          <a:noFill/>
          <a:ln w="12700">
            <a:solidFill>
              <a:srgbClr val="A1A3AB">
                <a:alpha val="63000"/>
              </a:srgbClr>
            </a:solidFill>
            <a:prstDash val="solid"/>
          </a:ln>
        </p:spPr>
      </p:sp>
      <p:sp>
        <p:nvSpPr>
          <p:cNvPr id="14" name="Shape 12"/>
          <p:cNvSpPr/>
          <p:nvPr/>
        </p:nvSpPr>
        <p:spPr>
          <a:xfrm rot="5400000">
            <a:off x="5233988" y="2281238"/>
            <a:ext cx="1066800" cy="0"/>
          </a:xfrm>
          <a:prstGeom prst="line">
            <a:avLst/>
          </a:prstGeom>
          <a:noFill/>
          <a:ln w="12700">
            <a:solidFill>
              <a:srgbClr val="A1A3AB">
                <a:alpha val="63000"/>
              </a:srgbClr>
            </a:solidFill>
            <a:prstDash val="solid"/>
          </a:ln>
        </p:spPr>
      </p:sp>
      <p:sp>
        <p:nvSpPr>
          <p:cNvPr id="15" name="Shape 13"/>
          <p:cNvSpPr/>
          <p:nvPr/>
        </p:nvSpPr>
        <p:spPr>
          <a:xfrm rot="5400000">
            <a:off x="2988469" y="2278856"/>
            <a:ext cx="1062038" cy="0"/>
          </a:xfrm>
          <a:prstGeom prst="line">
            <a:avLst/>
          </a:prstGeom>
          <a:noFill/>
          <a:ln w="12700">
            <a:solidFill>
              <a:srgbClr val="A1A3AB">
                <a:alpha val="63000"/>
              </a:srgbClr>
            </a:solidFill>
            <a:prstDash val="solid"/>
          </a:ln>
        </p:spPr>
      </p:sp>
      <p:sp>
        <p:nvSpPr>
          <p:cNvPr id="16" name="Shape 14"/>
          <p:cNvSpPr/>
          <p:nvPr/>
        </p:nvSpPr>
        <p:spPr>
          <a:xfrm>
            <a:off x="976312" y="876300"/>
            <a:ext cx="1738313" cy="4133850"/>
          </a:xfrm>
          <a:prstGeom prst="rect">
            <a:avLst/>
          </a:prstGeom>
          <a:solidFill>
            <a:srgbClr val="FF6767"/>
          </a:solidFill>
          <a:ln/>
        </p:spPr>
      </p:sp>
      <p:sp>
        <p:nvSpPr>
          <p:cNvPr id="17" name="Shape 15"/>
          <p:cNvSpPr/>
          <p:nvPr/>
        </p:nvSpPr>
        <p:spPr>
          <a:xfrm>
            <a:off x="1243013" y="2381250"/>
            <a:ext cx="1371600" cy="280988"/>
          </a:xfrm>
          <a:prstGeom prst="rect">
            <a:avLst/>
          </a:prstGeom>
          <a:noFill/>
          <a:ln/>
        </p:spPr>
      </p:sp>
      <p:sp>
        <p:nvSpPr>
          <p:cNvPr id="18" name="Shape 16"/>
          <p:cNvSpPr/>
          <p:nvPr/>
        </p:nvSpPr>
        <p:spPr>
          <a:xfrm>
            <a:off x="1243013" y="2381250"/>
            <a:ext cx="1371600" cy="280988"/>
          </a:xfrm>
          <a:prstGeom prst="roundRect">
            <a:avLst/>
          </a:prstGeom>
          <a:solidFill>
            <a:srgbClr val="FFFFFF"/>
          </a:solidFill>
          <a:ln/>
        </p:spPr>
      </p:sp>
      <p:sp>
        <p:nvSpPr>
          <p:cNvPr id="19" name="Shape 17"/>
          <p:cNvSpPr/>
          <p:nvPr/>
        </p:nvSpPr>
        <p:spPr>
          <a:xfrm>
            <a:off x="1143000" y="133350"/>
            <a:ext cx="6858000" cy="476250"/>
          </a:xfrm>
          <a:prstGeom prst="rect">
            <a:avLst/>
          </a:prstGeom>
          <a:solidFill>
            <a:srgbClr val="F8F8F8"/>
          </a:solidFill>
          <a:ln/>
        </p:spPr>
      </p:sp>
      <p:sp>
        <p:nvSpPr>
          <p:cNvPr id="20" name="Shape 18"/>
          <p:cNvSpPr/>
          <p:nvPr/>
        </p:nvSpPr>
        <p:spPr>
          <a:xfrm>
            <a:off x="3005138" y="314325"/>
            <a:ext cx="3309938" cy="171450"/>
          </a:xfrm>
          <a:prstGeom prst="roundRect">
            <a:avLst/>
          </a:prstGeom>
          <a:solidFill>
            <a:srgbClr val="F5F8FF"/>
          </a:solidFill>
          <a:ln/>
        </p:spPr>
      </p:sp>
      <p:sp>
        <p:nvSpPr>
          <p:cNvPr id="21" name="Shape 19"/>
          <p:cNvSpPr/>
          <p:nvPr/>
        </p:nvSpPr>
        <p:spPr>
          <a:xfrm>
            <a:off x="6143625" y="314325"/>
            <a:ext cx="171450" cy="171450"/>
          </a:xfrm>
          <a:prstGeom prst="roundRect">
            <a:avLst/>
          </a:prstGeom>
          <a:solidFill>
            <a:srgbClr val="FF6767"/>
          </a:solidFill>
          <a:ln/>
        </p:spPr>
      </p:sp>
      <p:pic>
        <p:nvPicPr>
          <p:cNvPr id="22"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23" name="Image 1" descr="preencoded.png">    </p:cNvPr>
          <p:cNvPicPr>
            <a:picLocks noChangeAspect="1"/>
          </p:cNvPicPr>
          <p:nvPr/>
        </p:nvPicPr>
        <p:blipFill>
          <a:blip r:embed="rId2"/>
          <a:stretch>
            <a:fillRect/>
          </a:stretch>
        </p:blipFill>
        <p:spPr>
          <a:xfrm>
            <a:off x="6862763" y="3105150"/>
            <a:ext cx="588500" cy="90488"/>
          </a:xfrm>
          <a:prstGeom prst="rect">
            <a:avLst/>
          </a:prstGeom>
        </p:spPr>
      </p:pic>
      <p:pic>
        <p:nvPicPr>
          <p:cNvPr id="24" name="Image 2" descr="preencoded.png">    </p:cNvPr>
          <p:cNvPicPr>
            <a:picLocks noChangeAspect="1"/>
          </p:cNvPicPr>
          <p:nvPr/>
        </p:nvPicPr>
        <p:blipFill>
          <a:blip r:embed="rId3"/>
          <a:stretch>
            <a:fillRect/>
          </a:stretch>
        </p:blipFill>
        <p:spPr>
          <a:xfrm>
            <a:off x="6124575" y="4048125"/>
            <a:ext cx="442913" cy="171450"/>
          </a:xfrm>
          <a:prstGeom prst="rect">
            <a:avLst/>
          </a:prstGeom>
        </p:spPr>
      </p:pic>
      <p:pic>
        <p:nvPicPr>
          <p:cNvPr id="25" name="Image 3" descr="preencoded.png">    </p:cNvPr>
          <p:cNvPicPr>
            <a:picLocks noChangeAspect="1"/>
          </p:cNvPicPr>
          <p:nvPr/>
        </p:nvPicPr>
        <p:blipFill>
          <a:blip r:embed="rId4"/>
          <a:stretch>
            <a:fillRect/>
          </a:stretch>
        </p:blipFill>
        <p:spPr>
          <a:xfrm>
            <a:off x="6215063" y="4086225"/>
            <a:ext cx="90248" cy="90248"/>
          </a:xfrm>
          <a:prstGeom prst="rect">
            <a:avLst/>
          </a:prstGeom>
        </p:spPr>
      </p:pic>
      <p:pic>
        <p:nvPicPr>
          <p:cNvPr id="26" name="Image 4" descr="preencoded.png">    </p:cNvPr>
          <p:cNvPicPr>
            <a:picLocks noChangeAspect="1"/>
          </p:cNvPicPr>
          <p:nvPr/>
        </p:nvPicPr>
        <p:blipFill>
          <a:blip r:embed="rId5"/>
          <a:stretch>
            <a:fillRect/>
          </a:stretch>
        </p:blipFill>
        <p:spPr>
          <a:xfrm>
            <a:off x="6124575" y="3810000"/>
            <a:ext cx="442913" cy="171450"/>
          </a:xfrm>
          <a:prstGeom prst="rect">
            <a:avLst/>
          </a:prstGeom>
        </p:spPr>
      </p:pic>
      <p:pic>
        <p:nvPicPr>
          <p:cNvPr id="27" name="Image 5" descr="preencoded.png">    </p:cNvPr>
          <p:cNvPicPr>
            <a:picLocks noChangeAspect="1"/>
          </p:cNvPicPr>
          <p:nvPr/>
        </p:nvPicPr>
        <p:blipFill>
          <a:blip r:embed="rId6"/>
          <a:stretch>
            <a:fillRect/>
          </a:stretch>
        </p:blipFill>
        <p:spPr>
          <a:xfrm>
            <a:off x="6215063" y="3848100"/>
            <a:ext cx="90248" cy="90248"/>
          </a:xfrm>
          <a:prstGeom prst="rect">
            <a:avLst/>
          </a:prstGeom>
        </p:spPr>
      </p:pic>
      <p:pic>
        <p:nvPicPr>
          <p:cNvPr id="28" name="Image 6" descr="preencoded.png">    </p:cNvPr>
          <p:cNvPicPr>
            <a:picLocks noChangeAspect="1"/>
          </p:cNvPicPr>
          <p:nvPr/>
        </p:nvPicPr>
        <p:blipFill>
          <a:blip r:embed="rId7"/>
          <a:stretch>
            <a:fillRect/>
          </a:stretch>
        </p:blipFill>
        <p:spPr>
          <a:xfrm>
            <a:off x="6124575" y="3571875"/>
            <a:ext cx="442913" cy="171450"/>
          </a:xfrm>
          <a:prstGeom prst="rect">
            <a:avLst/>
          </a:prstGeom>
        </p:spPr>
      </p:pic>
      <p:pic>
        <p:nvPicPr>
          <p:cNvPr id="29" name="Image 7" descr="preencoded.png">    </p:cNvPr>
          <p:cNvPicPr>
            <a:picLocks noChangeAspect="1"/>
          </p:cNvPicPr>
          <p:nvPr/>
        </p:nvPicPr>
        <p:blipFill>
          <a:blip r:embed="rId8"/>
          <a:stretch>
            <a:fillRect/>
          </a:stretch>
        </p:blipFill>
        <p:spPr>
          <a:xfrm>
            <a:off x="6215063" y="3609975"/>
            <a:ext cx="90248" cy="90248"/>
          </a:xfrm>
          <a:prstGeom prst="rect">
            <a:avLst/>
          </a:prstGeom>
        </p:spPr>
      </p:pic>
      <p:pic>
        <p:nvPicPr>
          <p:cNvPr id="30" name="Image 8" descr="preencoded.png">    </p:cNvPr>
          <p:cNvPicPr>
            <a:picLocks noChangeAspect="1"/>
          </p:cNvPicPr>
          <p:nvPr/>
        </p:nvPicPr>
        <p:blipFill>
          <a:blip r:embed="rId9"/>
          <a:stretch>
            <a:fillRect/>
          </a:stretch>
        </p:blipFill>
        <p:spPr>
          <a:xfrm>
            <a:off x="6705600" y="4048125"/>
            <a:ext cx="442913" cy="171450"/>
          </a:xfrm>
          <a:prstGeom prst="rect">
            <a:avLst/>
          </a:prstGeom>
        </p:spPr>
      </p:pic>
      <p:pic>
        <p:nvPicPr>
          <p:cNvPr id="31" name="Image 9" descr="preencoded.png">    </p:cNvPr>
          <p:cNvPicPr>
            <a:picLocks noChangeAspect="1"/>
          </p:cNvPicPr>
          <p:nvPr/>
        </p:nvPicPr>
        <p:blipFill>
          <a:blip r:embed="rId10"/>
          <a:stretch>
            <a:fillRect/>
          </a:stretch>
        </p:blipFill>
        <p:spPr>
          <a:xfrm>
            <a:off x="6762750" y="4090987"/>
            <a:ext cx="66675" cy="85725"/>
          </a:xfrm>
          <a:prstGeom prst="rect">
            <a:avLst/>
          </a:prstGeom>
        </p:spPr>
      </p:pic>
      <p:pic>
        <p:nvPicPr>
          <p:cNvPr id="32" name="Image 10" descr="preencoded.png">    </p:cNvPr>
          <p:cNvPicPr>
            <a:picLocks noChangeAspect="1"/>
          </p:cNvPicPr>
          <p:nvPr/>
        </p:nvPicPr>
        <p:blipFill>
          <a:blip r:embed="rId11"/>
          <a:stretch>
            <a:fillRect/>
          </a:stretch>
        </p:blipFill>
        <p:spPr>
          <a:xfrm>
            <a:off x="6705600" y="3810000"/>
            <a:ext cx="442913" cy="171450"/>
          </a:xfrm>
          <a:prstGeom prst="rect">
            <a:avLst/>
          </a:prstGeom>
        </p:spPr>
      </p:pic>
      <p:pic>
        <p:nvPicPr>
          <p:cNvPr id="33" name="Image 11" descr="preencoded.png">    </p:cNvPr>
          <p:cNvPicPr>
            <a:picLocks noChangeAspect="1"/>
          </p:cNvPicPr>
          <p:nvPr/>
        </p:nvPicPr>
        <p:blipFill>
          <a:blip r:embed="rId12"/>
          <a:stretch>
            <a:fillRect/>
          </a:stretch>
        </p:blipFill>
        <p:spPr>
          <a:xfrm>
            <a:off x="6762750" y="3852863"/>
            <a:ext cx="66675" cy="85725"/>
          </a:xfrm>
          <a:prstGeom prst="rect">
            <a:avLst/>
          </a:prstGeom>
        </p:spPr>
      </p:pic>
      <p:pic>
        <p:nvPicPr>
          <p:cNvPr id="34" name="Image 12" descr="preencoded.png">    </p:cNvPr>
          <p:cNvPicPr>
            <a:picLocks noChangeAspect="1"/>
          </p:cNvPicPr>
          <p:nvPr/>
        </p:nvPicPr>
        <p:blipFill>
          <a:blip r:embed="rId13"/>
          <a:stretch>
            <a:fillRect/>
          </a:stretch>
        </p:blipFill>
        <p:spPr>
          <a:xfrm>
            <a:off x="6705600" y="3571875"/>
            <a:ext cx="442913" cy="171450"/>
          </a:xfrm>
          <a:prstGeom prst="rect">
            <a:avLst/>
          </a:prstGeom>
        </p:spPr>
      </p:pic>
      <p:pic>
        <p:nvPicPr>
          <p:cNvPr id="35" name="Image 13" descr="preencoded.png">    </p:cNvPr>
          <p:cNvPicPr>
            <a:picLocks noChangeAspect="1"/>
          </p:cNvPicPr>
          <p:nvPr/>
        </p:nvPicPr>
        <p:blipFill>
          <a:blip r:embed="rId14"/>
          <a:stretch>
            <a:fillRect/>
          </a:stretch>
        </p:blipFill>
        <p:spPr>
          <a:xfrm>
            <a:off x="6762750" y="3614738"/>
            <a:ext cx="66675" cy="85725"/>
          </a:xfrm>
          <a:prstGeom prst="rect">
            <a:avLst/>
          </a:prstGeom>
        </p:spPr>
      </p:pic>
      <p:pic>
        <p:nvPicPr>
          <p:cNvPr id="36" name="Image 14" descr="preencoded.png">    </p:cNvPr>
          <p:cNvPicPr>
            <a:picLocks noChangeAspect="1"/>
          </p:cNvPicPr>
          <p:nvPr/>
        </p:nvPicPr>
        <p:blipFill>
          <a:blip r:embed="rId15"/>
          <a:stretch>
            <a:fillRect/>
          </a:stretch>
        </p:blipFill>
        <p:spPr>
          <a:xfrm>
            <a:off x="6905625" y="1581150"/>
            <a:ext cx="571092" cy="90488"/>
          </a:xfrm>
          <a:prstGeom prst="rect">
            <a:avLst/>
          </a:prstGeom>
        </p:spPr>
      </p:pic>
      <p:pic>
        <p:nvPicPr>
          <p:cNvPr id="37" name="Image 15" descr="preencoded.png">    </p:cNvPr>
          <p:cNvPicPr>
            <a:picLocks noChangeAspect="1"/>
          </p:cNvPicPr>
          <p:nvPr/>
        </p:nvPicPr>
        <p:blipFill>
          <a:blip r:embed="rId16"/>
          <a:stretch>
            <a:fillRect/>
          </a:stretch>
        </p:blipFill>
        <p:spPr>
          <a:xfrm>
            <a:off x="6124575" y="2547938"/>
            <a:ext cx="442913" cy="171450"/>
          </a:xfrm>
          <a:prstGeom prst="rect">
            <a:avLst/>
          </a:prstGeom>
        </p:spPr>
      </p:pic>
      <p:pic>
        <p:nvPicPr>
          <p:cNvPr id="38" name="Image 16" descr="preencoded.png">    </p:cNvPr>
          <p:cNvPicPr>
            <a:picLocks noChangeAspect="1"/>
          </p:cNvPicPr>
          <p:nvPr/>
        </p:nvPicPr>
        <p:blipFill>
          <a:blip r:embed="rId17"/>
          <a:stretch>
            <a:fillRect/>
          </a:stretch>
        </p:blipFill>
        <p:spPr>
          <a:xfrm>
            <a:off x="6215063" y="2586038"/>
            <a:ext cx="90248" cy="90248"/>
          </a:xfrm>
          <a:prstGeom prst="rect">
            <a:avLst/>
          </a:prstGeom>
        </p:spPr>
      </p:pic>
      <p:pic>
        <p:nvPicPr>
          <p:cNvPr id="39" name="Image 17" descr="preencoded.png">    </p:cNvPr>
          <p:cNvPicPr>
            <a:picLocks noChangeAspect="1"/>
          </p:cNvPicPr>
          <p:nvPr/>
        </p:nvPicPr>
        <p:blipFill>
          <a:blip r:embed="rId18"/>
          <a:stretch>
            <a:fillRect/>
          </a:stretch>
        </p:blipFill>
        <p:spPr>
          <a:xfrm>
            <a:off x="6124575" y="2309813"/>
            <a:ext cx="442913" cy="171450"/>
          </a:xfrm>
          <a:prstGeom prst="rect">
            <a:avLst/>
          </a:prstGeom>
        </p:spPr>
      </p:pic>
      <p:pic>
        <p:nvPicPr>
          <p:cNvPr id="40" name="Image 18" descr="preencoded.png">    </p:cNvPr>
          <p:cNvPicPr>
            <a:picLocks noChangeAspect="1"/>
          </p:cNvPicPr>
          <p:nvPr/>
        </p:nvPicPr>
        <p:blipFill>
          <a:blip r:embed="rId19"/>
          <a:stretch>
            <a:fillRect/>
          </a:stretch>
        </p:blipFill>
        <p:spPr>
          <a:xfrm>
            <a:off x="6215063" y="2347913"/>
            <a:ext cx="90248" cy="90248"/>
          </a:xfrm>
          <a:prstGeom prst="rect">
            <a:avLst/>
          </a:prstGeom>
        </p:spPr>
      </p:pic>
      <p:pic>
        <p:nvPicPr>
          <p:cNvPr id="41" name="Image 19" descr="preencoded.png">    </p:cNvPr>
          <p:cNvPicPr>
            <a:picLocks noChangeAspect="1"/>
          </p:cNvPicPr>
          <p:nvPr/>
        </p:nvPicPr>
        <p:blipFill>
          <a:blip r:embed="rId20"/>
          <a:stretch>
            <a:fillRect/>
          </a:stretch>
        </p:blipFill>
        <p:spPr>
          <a:xfrm>
            <a:off x="6124575" y="2071688"/>
            <a:ext cx="442913" cy="171450"/>
          </a:xfrm>
          <a:prstGeom prst="rect">
            <a:avLst/>
          </a:prstGeom>
        </p:spPr>
      </p:pic>
      <p:pic>
        <p:nvPicPr>
          <p:cNvPr id="42" name="Image 20" descr="preencoded.png">    </p:cNvPr>
          <p:cNvPicPr>
            <a:picLocks noChangeAspect="1"/>
          </p:cNvPicPr>
          <p:nvPr/>
        </p:nvPicPr>
        <p:blipFill>
          <a:blip r:embed="rId21"/>
          <a:stretch>
            <a:fillRect/>
          </a:stretch>
        </p:blipFill>
        <p:spPr>
          <a:xfrm>
            <a:off x="6215063" y="2109788"/>
            <a:ext cx="90248" cy="90248"/>
          </a:xfrm>
          <a:prstGeom prst="rect">
            <a:avLst/>
          </a:prstGeom>
        </p:spPr>
      </p:pic>
      <p:pic>
        <p:nvPicPr>
          <p:cNvPr id="43" name="Image 21" descr="preencoded.png">    </p:cNvPr>
          <p:cNvPicPr>
            <a:picLocks noChangeAspect="1"/>
          </p:cNvPicPr>
          <p:nvPr/>
        </p:nvPicPr>
        <p:blipFill>
          <a:blip r:embed="rId22"/>
          <a:stretch>
            <a:fillRect/>
          </a:stretch>
        </p:blipFill>
        <p:spPr>
          <a:xfrm>
            <a:off x="6705600" y="2547938"/>
            <a:ext cx="442913" cy="171450"/>
          </a:xfrm>
          <a:prstGeom prst="rect">
            <a:avLst/>
          </a:prstGeom>
        </p:spPr>
      </p:pic>
      <p:pic>
        <p:nvPicPr>
          <p:cNvPr id="44" name="Image 22" descr="preencoded.png">    </p:cNvPr>
          <p:cNvPicPr>
            <a:picLocks noChangeAspect="1"/>
          </p:cNvPicPr>
          <p:nvPr/>
        </p:nvPicPr>
        <p:blipFill>
          <a:blip r:embed="rId23"/>
          <a:stretch>
            <a:fillRect/>
          </a:stretch>
        </p:blipFill>
        <p:spPr>
          <a:xfrm>
            <a:off x="6762750" y="2590800"/>
            <a:ext cx="66675" cy="85725"/>
          </a:xfrm>
          <a:prstGeom prst="rect">
            <a:avLst/>
          </a:prstGeom>
        </p:spPr>
      </p:pic>
      <p:pic>
        <p:nvPicPr>
          <p:cNvPr id="45" name="Image 23" descr="preencoded.png">    </p:cNvPr>
          <p:cNvPicPr>
            <a:picLocks noChangeAspect="1"/>
          </p:cNvPicPr>
          <p:nvPr/>
        </p:nvPicPr>
        <p:blipFill>
          <a:blip r:embed="rId24"/>
          <a:stretch>
            <a:fillRect/>
          </a:stretch>
        </p:blipFill>
        <p:spPr>
          <a:xfrm>
            <a:off x="6705600" y="2309813"/>
            <a:ext cx="442913" cy="171450"/>
          </a:xfrm>
          <a:prstGeom prst="rect">
            <a:avLst/>
          </a:prstGeom>
        </p:spPr>
      </p:pic>
      <p:pic>
        <p:nvPicPr>
          <p:cNvPr id="46" name="Image 24" descr="preencoded.png">    </p:cNvPr>
          <p:cNvPicPr>
            <a:picLocks noChangeAspect="1"/>
          </p:cNvPicPr>
          <p:nvPr/>
        </p:nvPicPr>
        <p:blipFill>
          <a:blip r:embed="rId25"/>
          <a:stretch>
            <a:fillRect/>
          </a:stretch>
        </p:blipFill>
        <p:spPr>
          <a:xfrm>
            <a:off x="6762750" y="2352675"/>
            <a:ext cx="66675" cy="85725"/>
          </a:xfrm>
          <a:prstGeom prst="rect">
            <a:avLst/>
          </a:prstGeom>
        </p:spPr>
      </p:pic>
      <p:pic>
        <p:nvPicPr>
          <p:cNvPr id="47" name="Image 25" descr="preencoded.png">    </p:cNvPr>
          <p:cNvPicPr>
            <a:picLocks noChangeAspect="1"/>
          </p:cNvPicPr>
          <p:nvPr/>
        </p:nvPicPr>
        <p:blipFill>
          <a:blip r:embed="rId26"/>
          <a:stretch>
            <a:fillRect/>
          </a:stretch>
        </p:blipFill>
        <p:spPr>
          <a:xfrm>
            <a:off x="6705600" y="2071688"/>
            <a:ext cx="442913" cy="171450"/>
          </a:xfrm>
          <a:prstGeom prst="rect">
            <a:avLst/>
          </a:prstGeom>
        </p:spPr>
      </p:pic>
      <p:pic>
        <p:nvPicPr>
          <p:cNvPr id="48" name="Image 26" descr="preencoded.png">    </p:cNvPr>
          <p:cNvPicPr>
            <a:picLocks noChangeAspect="1"/>
          </p:cNvPicPr>
          <p:nvPr/>
        </p:nvPicPr>
        <p:blipFill>
          <a:blip r:embed="rId27"/>
          <a:stretch>
            <a:fillRect/>
          </a:stretch>
        </p:blipFill>
        <p:spPr>
          <a:xfrm>
            <a:off x="6762750" y="2114550"/>
            <a:ext cx="66675" cy="85725"/>
          </a:xfrm>
          <a:prstGeom prst="rect">
            <a:avLst/>
          </a:prstGeom>
        </p:spPr>
      </p:pic>
      <p:pic>
        <p:nvPicPr>
          <p:cNvPr id="49" name="Image 27" descr="preencoded.png">    </p:cNvPr>
          <p:cNvPicPr>
            <a:picLocks noChangeAspect="1"/>
          </p:cNvPicPr>
          <p:nvPr/>
        </p:nvPicPr>
        <p:blipFill>
          <a:blip r:embed="rId28"/>
          <a:stretch>
            <a:fillRect/>
          </a:stretch>
        </p:blipFill>
        <p:spPr>
          <a:xfrm>
            <a:off x="1243013" y="1395413"/>
            <a:ext cx="1371600" cy="280988"/>
          </a:xfrm>
          <a:prstGeom prst="rect">
            <a:avLst/>
          </a:prstGeom>
        </p:spPr>
      </p:pic>
      <p:pic>
        <p:nvPicPr>
          <p:cNvPr id="50" name="Image 28" descr="preencoded.png">    </p:cNvPr>
          <p:cNvPicPr>
            <a:picLocks noChangeAspect="1"/>
          </p:cNvPicPr>
          <p:nvPr/>
        </p:nvPicPr>
        <p:blipFill>
          <a:blip r:embed="rId29"/>
          <a:stretch>
            <a:fillRect/>
          </a:stretch>
        </p:blipFill>
        <p:spPr>
          <a:xfrm>
            <a:off x="1243013" y="2052637"/>
            <a:ext cx="1371600" cy="280988"/>
          </a:xfrm>
          <a:prstGeom prst="rect">
            <a:avLst/>
          </a:prstGeom>
        </p:spPr>
      </p:pic>
      <p:pic>
        <p:nvPicPr>
          <p:cNvPr id="51" name="Image 29" descr="preencoded.png">    </p:cNvPr>
          <p:cNvPicPr>
            <a:picLocks noChangeAspect="1"/>
          </p:cNvPicPr>
          <p:nvPr/>
        </p:nvPicPr>
        <p:blipFill>
          <a:blip r:embed="rId30"/>
          <a:stretch>
            <a:fillRect/>
          </a:stretch>
        </p:blipFill>
        <p:spPr>
          <a:xfrm>
            <a:off x="1243013" y="2709863"/>
            <a:ext cx="1371600" cy="280988"/>
          </a:xfrm>
          <a:prstGeom prst="rect">
            <a:avLst/>
          </a:prstGeom>
        </p:spPr>
      </p:pic>
      <p:pic>
        <p:nvPicPr>
          <p:cNvPr id="52" name="Image 30" descr="preencoded.png">    </p:cNvPr>
          <p:cNvPicPr>
            <a:picLocks noChangeAspect="1"/>
          </p:cNvPicPr>
          <p:nvPr/>
        </p:nvPicPr>
        <p:blipFill>
          <a:blip r:embed="rId31"/>
          <a:stretch>
            <a:fillRect/>
          </a:stretch>
        </p:blipFill>
        <p:spPr>
          <a:xfrm>
            <a:off x="1243013" y="2709863"/>
            <a:ext cx="1371600" cy="280988"/>
          </a:xfrm>
          <a:prstGeom prst="rect">
            <a:avLst/>
          </a:prstGeom>
        </p:spPr>
      </p:pic>
      <p:pic>
        <p:nvPicPr>
          <p:cNvPr id="53" name="Image 31" descr="preencoded.png">    </p:cNvPr>
          <p:cNvPicPr>
            <a:picLocks noChangeAspect="1"/>
          </p:cNvPicPr>
          <p:nvPr/>
        </p:nvPicPr>
        <p:blipFill>
          <a:blip r:embed="rId32"/>
          <a:stretch>
            <a:fillRect/>
          </a:stretch>
        </p:blipFill>
        <p:spPr>
          <a:xfrm>
            <a:off x="1243013" y="3038475"/>
            <a:ext cx="1371600" cy="280988"/>
          </a:xfrm>
          <a:prstGeom prst="rect">
            <a:avLst/>
          </a:prstGeom>
        </p:spPr>
      </p:pic>
      <p:pic>
        <p:nvPicPr>
          <p:cNvPr id="54" name="Image 32" descr="preencoded.png">    </p:cNvPr>
          <p:cNvPicPr>
            <a:picLocks noChangeAspect="1"/>
          </p:cNvPicPr>
          <p:nvPr/>
        </p:nvPicPr>
        <p:blipFill>
          <a:blip r:embed="rId33"/>
          <a:stretch>
            <a:fillRect/>
          </a:stretch>
        </p:blipFill>
        <p:spPr>
          <a:xfrm>
            <a:off x="1243013" y="4581525"/>
            <a:ext cx="1371600" cy="280988"/>
          </a:xfrm>
          <a:prstGeom prst="rect">
            <a:avLst/>
          </a:prstGeom>
        </p:spPr>
      </p:pic>
      <p:pic>
        <p:nvPicPr>
          <p:cNvPr id="55" name="Image 33" descr="preencoded.png">    </p:cNvPr>
          <p:cNvPicPr>
            <a:picLocks noChangeAspect="1"/>
          </p:cNvPicPr>
          <p:nvPr/>
        </p:nvPicPr>
        <p:blipFill>
          <a:blip r:embed="rId34"/>
          <a:stretch>
            <a:fillRect/>
          </a:stretch>
        </p:blipFill>
        <p:spPr>
          <a:xfrm>
            <a:off x="1243013" y="1724025"/>
            <a:ext cx="1371600" cy="280988"/>
          </a:xfrm>
          <a:prstGeom prst="rect">
            <a:avLst/>
          </a:prstGeom>
        </p:spPr>
      </p:pic>
      <p:pic>
        <p:nvPicPr>
          <p:cNvPr id="56" name="Image 34" descr="preencoded.png">    </p:cNvPr>
          <p:cNvPicPr>
            <a:picLocks noChangeAspect="1"/>
          </p:cNvPicPr>
          <p:nvPr/>
        </p:nvPicPr>
        <p:blipFill>
          <a:blip r:embed="rId35"/>
          <a:stretch>
            <a:fillRect/>
          </a:stretch>
        </p:blipFill>
        <p:spPr>
          <a:xfrm>
            <a:off x="1319213" y="2462213"/>
            <a:ext cx="114300" cy="114300"/>
          </a:xfrm>
          <a:prstGeom prst="rect">
            <a:avLst/>
          </a:prstGeom>
        </p:spPr>
      </p:pic>
      <p:pic>
        <p:nvPicPr>
          <p:cNvPr id="57" name="Image 35" descr="preencoded.png">    </p:cNvPr>
          <p:cNvPicPr>
            <a:picLocks noChangeAspect="1"/>
          </p:cNvPicPr>
          <p:nvPr/>
        </p:nvPicPr>
        <p:blipFill>
          <a:blip r:embed="rId36"/>
          <a:stretch>
            <a:fillRect/>
          </a:stretch>
        </p:blipFill>
        <p:spPr>
          <a:xfrm>
            <a:off x="1662113" y="671513"/>
            <a:ext cx="409575" cy="409575"/>
          </a:xfrm>
          <a:prstGeom prst="rect">
            <a:avLst/>
          </a:prstGeom>
        </p:spPr>
      </p:pic>
      <p:pic>
        <p:nvPicPr>
          <p:cNvPr id="58" name="Image 36" descr="preencoded.png">    </p:cNvPr>
          <p:cNvPicPr>
            <a:picLocks noChangeAspect="1"/>
          </p:cNvPicPr>
          <p:nvPr/>
        </p:nvPicPr>
        <p:blipFill>
          <a:blip r:embed="rId37"/>
          <a:stretch>
            <a:fillRect/>
          </a:stretch>
        </p:blipFill>
        <p:spPr>
          <a:xfrm>
            <a:off x="6700838" y="319088"/>
            <a:ext cx="161925" cy="161925"/>
          </a:xfrm>
          <a:prstGeom prst="rect">
            <a:avLst/>
          </a:prstGeom>
        </p:spPr>
      </p:pic>
      <p:pic>
        <p:nvPicPr>
          <p:cNvPr id="59" name="Image 37" descr="preencoded.png">    </p:cNvPr>
          <p:cNvPicPr>
            <a:picLocks noChangeAspect="1"/>
          </p:cNvPicPr>
          <p:nvPr/>
        </p:nvPicPr>
        <p:blipFill>
          <a:blip r:embed="rId38"/>
          <a:stretch>
            <a:fillRect/>
          </a:stretch>
        </p:blipFill>
        <p:spPr>
          <a:xfrm>
            <a:off x="6905625" y="319088"/>
            <a:ext cx="161925" cy="161925"/>
          </a:xfrm>
          <a:prstGeom prst="rect">
            <a:avLst/>
          </a:prstGeom>
        </p:spPr>
      </p:pic>
      <p:pic>
        <p:nvPicPr>
          <p:cNvPr id="60" name="Image 38" descr="preencoded.png">    </p:cNvPr>
          <p:cNvPicPr>
            <a:picLocks noChangeAspect="1"/>
          </p:cNvPicPr>
          <p:nvPr/>
        </p:nvPicPr>
        <p:blipFill>
          <a:blip r:embed="rId39"/>
          <a:stretch>
            <a:fillRect/>
          </a:stretch>
        </p:blipFill>
        <p:spPr>
          <a:xfrm>
            <a:off x="6190637" y="362443"/>
            <a:ext cx="75334" cy="70084"/>
          </a:xfrm>
          <a:prstGeom prst="rect">
            <a:avLst/>
          </a:prstGeom>
        </p:spPr>
      </p:pic>
      <p:sp>
        <p:nvSpPr>
          <p:cNvPr id="61" name="Text 20"/>
          <p:cNvSpPr/>
          <p:nvPr/>
        </p:nvSpPr>
        <p:spPr>
          <a:xfrm>
            <a:off x="3295650" y="1257300"/>
            <a:ext cx="904875" cy="80963"/>
          </a:xfrm>
          <a:prstGeom prst="rect">
            <a:avLst/>
          </a:prstGeom>
          <a:noFill/>
          <a:ln/>
        </p:spPr>
        <p:txBody>
          <a:bodyPr wrap="square" rtlCol="0" anchor="ctr"/>
          <a:lstStyle/>
          <a:p>
            <a:pPr algn="l" indent="0" marL="0">
              <a:lnSpc>
                <a:spcPts val="635"/>
              </a:lnSpc>
              <a:buNone/>
            </a:pPr>
            <a:r>
              <a:rPr lang="en-US" sz="525" dirty="0">
                <a:solidFill>
                  <a:srgbClr val="FFFFFF">
                    <a:alpha val="99000"/>
                  </a:srgbClr>
                </a:solidFill>
                <a:latin typeface="Inter" pitchFamily="34" charset="0"/>
                <a:ea typeface="Inter" pitchFamily="34" charset="-122"/>
                <a:cs typeface="Inter" pitchFamily="34" charset="-120"/>
              </a:rPr>
              <a:t>Add Category</a:t>
            </a:r>
            <a:endParaRPr lang="en-US" sz="525" dirty="0"/>
          </a:p>
        </p:txBody>
      </p:sp>
      <p:sp>
        <p:nvSpPr>
          <p:cNvPr id="62" name="Text 21"/>
          <p:cNvSpPr/>
          <p:nvPr/>
        </p:nvSpPr>
        <p:spPr>
          <a:xfrm>
            <a:off x="3224213" y="3109913"/>
            <a:ext cx="1019175" cy="85725"/>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Task Priority</a:t>
            </a:r>
            <a:endParaRPr lang="en-US" sz="563" dirty="0"/>
          </a:p>
        </p:txBody>
      </p:sp>
      <p:sp>
        <p:nvSpPr>
          <p:cNvPr id="63" name="Text 22"/>
          <p:cNvSpPr/>
          <p:nvPr/>
        </p:nvSpPr>
        <p:spPr>
          <a:xfrm>
            <a:off x="4343400" y="3348038"/>
            <a:ext cx="914400"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Priority</a:t>
            </a:r>
            <a:endParaRPr lang="en-US" sz="563" dirty="0"/>
          </a:p>
        </p:txBody>
      </p:sp>
      <p:sp>
        <p:nvSpPr>
          <p:cNvPr id="64" name="Text 23"/>
          <p:cNvSpPr/>
          <p:nvPr/>
        </p:nvSpPr>
        <p:spPr>
          <a:xfrm>
            <a:off x="6515100" y="3348038"/>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65" name="Text 24"/>
          <p:cNvSpPr/>
          <p:nvPr/>
        </p:nvSpPr>
        <p:spPr>
          <a:xfrm>
            <a:off x="4405313" y="3614738"/>
            <a:ext cx="7667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Extreme</a:t>
            </a:r>
            <a:endParaRPr lang="en-US" sz="563" dirty="0"/>
          </a:p>
        </p:txBody>
      </p:sp>
      <p:sp>
        <p:nvSpPr>
          <p:cNvPr id="66" name="Text 25"/>
          <p:cNvSpPr/>
          <p:nvPr/>
        </p:nvSpPr>
        <p:spPr>
          <a:xfrm>
            <a:off x="4405313" y="3852863"/>
            <a:ext cx="80486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Moderate</a:t>
            </a:r>
            <a:endParaRPr lang="en-US" sz="563" dirty="0"/>
          </a:p>
        </p:txBody>
      </p:sp>
      <p:sp>
        <p:nvSpPr>
          <p:cNvPr id="67" name="Text 26"/>
          <p:cNvSpPr/>
          <p:nvPr/>
        </p:nvSpPr>
        <p:spPr>
          <a:xfrm>
            <a:off x="4405313" y="4090987"/>
            <a:ext cx="609600"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Low</a:t>
            </a:r>
            <a:endParaRPr lang="en-US" sz="563" dirty="0"/>
          </a:p>
        </p:txBody>
      </p:sp>
      <p:sp>
        <p:nvSpPr>
          <p:cNvPr id="68" name="Text 27"/>
          <p:cNvSpPr/>
          <p:nvPr/>
        </p:nvSpPr>
        <p:spPr>
          <a:xfrm>
            <a:off x="3314700" y="3348038"/>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69" name="Text 28"/>
          <p:cNvSpPr/>
          <p:nvPr/>
        </p:nvSpPr>
        <p:spPr>
          <a:xfrm>
            <a:off x="3352800" y="3614738"/>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70" name="Text 29"/>
          <p:cNvSpPr/>
          <p:nvPr/>
        </p:nvSpPr>
        <p:spPr>
          <a:xfrm>
            <a:off x="3338513" y="3852863"/>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71" name="Text 30"/>
          <p:cNvSpPr/>
          <p:nvPr/>
        </p:nvSpPr>
        <p:spPr>
          <a:xfrm>
            <a:off x="3338513" y="4090987"/>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72" name="Text 31"/>
          <p:cNvSpPr/>
          <p:nvPr/>
        </p:nvSpPr>
        <p:spPr>
          <a:xfrm>
            <a:off x="6324600" y="4090987"/>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73" name="Text 32"/>
          <p:cNvSpPr/>
          <p:nvPr/>
        </p:nvSpPr>
        <p:spPr>
          <a:xfrm>
            <a:off x="6324600" y="3852863"/>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74" name="Text 33"/>
          <p:cNvSpPr/>
          <p:nvPr/>
        </p:nvSpPr>
        <p:spPr>
          <a:xfrm>
            <a:off x="6324600" y="3614738"/>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75" name="Text 34"/>
          <p:cNvSpPr/>
          <p:nvPr/>
        </p:nvSpPr>
        <p:spPr>
          <a:xfrm>
            <a:off x="6848475" y="4090987"/>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76" name="Text 35"/>
          <p:cNvSpPr/>
          <p:nvPr/>
        </p:nvSpPr>
        <p:spPr>
          <a:xfrm>
            <a:off x="6848475" y="3852863"/>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77" name="Text 36"/>
          <p:cNvSpPr/>
          <p:nvPr/>
        </p:nvSpPr>
        <p:spPr>
          <a:xfrm>
            <a:off x="6848475" y="3614738"/>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78" name="Text 37"/>
          <p:cNvSpPr/>
          <p:nvPr/>
        </p:nvSpPr>
        <p:spPr>
          <a:xfrm>
            <a:off x="3224213" y="1585913"/>
            <a:ext cx="1019175" cy="85725"/>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Task Status</a:t>
            </a:r>
            <a:endParaRPr lang="en-US" sz="563" dirty="0"/>
          </a:p>
        </p:txBody>
      </p:sp>
      <p:sp>
        <p:nvSpPr>
          <p:cNvPr id="79" name="Text 38"/>
          <p:cNvSpPr/>
          <p:nvPr/>
        </p:nvSpPr>
        <p:spPr>
          <a:xfrm>
            <a:off x="4371975" y="1819275"/>
            <a:ext cx="881063"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Status</a:t>
            </a:r>
            <a:endParaRPr lang="en-US" sz="563" dirty="0"/>
          </a:p>
        </p:txBody>
      </p:sp>
      <p:sp>
        <p:nvSpPr>
          <p:cNvPr id="80" name="Text 39"/>
          <p:cNvSpPr/>
          <p:nvPr/>
        </p:nvSpPr>
        <p:spPr>
          <a:xfrm>
            <a:off x="6515100" y="1819275"/>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81" name="Text 40"/>
          <p:cNvSpPr/>
          <p:nvPr/>
        </p:nvSpPr>
        <p:spPr>
          <a:xfrm>
            <a:off x="4371975" y="2114550"/>
            <a:ext cx="86201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Completed</a:t>
            </a:r>
            <a:endParaRPr lang="en-US" sz="563" dirty="0"/>
          </a:p>
        </p:txBody>
      </p:sp>
      <p:sp>
        <p:nvSpPr>
          <p:cNvPr id="82" name="Text 41"/>
          <p:cNvSpPr/>
          <p:nvPr/>
        </p:nvSpPr>
        <p:spPr>
          <a:xfrm>
            <a:off x="4371975" y="2352675"/>
            <a:ext cx="866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In Progress</a:t>
            </a:r>
            <a:endParaRPr lang="en-US" sz="563" dirty="0"/>
          </a:p>
        </p:txBody>
      </p:sp>
      <p:sp>
        <p:nvSpPr>
          <p:cNvPr id="83" name="Text 42"/>
          <p:cNvSpPr/>
          <p:nvPr/>
        </p:nvSpPr>
        <p:spPr>
          <a:xfrm>
            <a:off x="4371975" y="2590800"/>
            <a:ext cx="881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Not Started</a:t>
            </a:r>
            <a:endParaRPr lang="en-US" sz="563" dirty="0"/>
          </a:p>
        </p:txBody>
      </p:sp>
      <p:sp>
        <p:nvSpPr>
          <p:cNvPr id="84" name="Text 43"/>
          <p:cNvSpPr/>
          <p:nvPr/>
        </p:nvSpPr>
        <p:spPr>
          <a:xfrm>
            <a:off x="3314700" y="1819275"/>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85" name="Text 44"/>
          <p:cNvSpPr/>
          <p:nvPr/>
        </p:nvSpPr>
        <p:spPr>
          <a:xfrm>
            <a:off x="3352800" y="2090738"/>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86" name="Text 45"/>
          <p:cNvSpPr/>
          <p:nvPr/>
        </p:nvSpPr>
        <p:spPr>
          <a:xfrm>
            <a:off x="3338513" y="2328863"/>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87" name="Text 46"/>
          <p:cNvSpPr/>
          <p:nvPr/>
        </p:nvSpPr>
        <p:spPr>
          <a:xfrm>
            <a:off x="3338513" y="2566988"/>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88" name="Text 47"/>
          <p:cNvSpPr/>
          <p:nvPr/>
        </p:nvSpPr>
        <p:spPr>
          <a:xfrm>
            <a:off x="6324600" y="2590800"/>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9" name="Text 48"/>
          <p:cNvSpPr/>
          <p:nvPr/>
        </p:nvSpPr>
        <p:spPr>
          <a:xfrm>
            <a:off x="6324600" y="235267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0" name="Text 49"/>
          <p:cNvSpPr/>
          <p:nvPr/>
        </p:nvSpPr>
        <p:spPr>
          <a:xfrm>
            <a:off x="6324600" y="2114550"/>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1" name="Text 50"/>
          <p:cNvSpPr/>
          <p:nvPr/>
        </p:nvSpPr>
        <p:spPr>
          <a:xfrm>
            <a:off x="6848475" y="2590800"/>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2" name="Text 51"/>
          <p:cNvSpPr/>
          <p:nvPr/>
        </p:nvSpPr>
        <p:spPr>
          <a:xfrm>
            <a:off x="6848475" y="235267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3" name="Text 52"/>
          <p:cNvSpPr/>
          <p:nvPr/>
        </p:nvSpPr>
        <p:spPr>
          <a:xfrm>
            <a:off x="6848475" y="2114550"/>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4" name="Text 53"/>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Task Categories</a:t>
            </a:r>
            <a:endParaRPr lang="en-US" sz="900" dirty="0"/>
          </a:p>
        </p:txBody>
      </p:sp>
      <p:sp>
        <p:nvSpPr>
          <p:cNvPr id="95" name="Text 54"/>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96" name="Text 55"/>
          <p:cNvSpPr/>
          <p:nvPr/>
        </p:nvSpPr>
        <p:spPr>
          <a:xfrm>
            <a:off x="1509713" y="2476500"/>
            <a:ext cx="104775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Task Categories</a:t>
            </a:r>
            <a:endParaRPr lang="en-US" sz="600" dirty="0"/>
          </a:p>
        </p:txBody>
      </p:sp>
      <p:sp>
        <p:nvSpPr>
          <p:cNvPr id="97" name="Text 56"/>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98" name="Text 57"/>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99" name="Text 58"/>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100" name="Text 59"/>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01" name="Text 60"/>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02" name="Text 61"/>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224213" y="1123950"/>
            <a:ext cx="223838" cy="0"/>
          </a:xfrm>
          <a:prstGeom prst="line">
            <a:avLst/>
          </a:prstGeom>
          <a:noFill/>
          <a:ln w="25400">
            <a:solidFill>
              <a:srgbClr val="F24E1E"/>
            </a:solidFill>
            <a:prstDash val="solid"/>
          </a:ln>
        </p:spPr>
      </p:sp>
      <p:sp>
        <p:nvSpPr>
          <p:cNvPr id="3" name="Shape 1"/>
          <p:cNvSpPr/>
          <p:nvPr/>
        </p:nvSpPr>
        <p:spPr>
          <a:xfrm>
            <a:off x="3076575" y="876300"/>
            <a:ext cx="4567238" cy="3986213"/>
          </a:xfrm>
          <a:prstGeom prst="roundRect">
            <a:avLst/>
          </a:prstGeom>
          <a:noFill/>
          <a:ln w="12700">
            <a:solidFill>
              <a:srgbClr val="A1A3AB">
                <a:alpha val="63000"/>
              </a:srgbClr>
            </a:solidFill>
            <a:prstDash val="solid"/>
          </a:ln>
        </p:spPr>
      </p:sp>
      <p:sp>
        <p:nvSpPr>
          <p:cNvPr id="4" name="Shape 2"/>
          <p:cNvSpPr/>
          <p:nvPr/>
        </p:nvSpPr>
        <p:spPr>
          <a:xfrm>
            <a:off x="3857625" y="1676400"/>
            <a:ext cx="623888" cy="161925"/>
          </a:xfrm>
          <a:prstGeom prst="roundRect">
            <a:avLst/>
          </a:prstGeom>
          <a:solidFill>
            <a:srgbClr val="F24E1E"/>
          </a:solidFill>
          <a:ln/>
        </p:spPr>
      </p:sp>
      <p:sp>
        <p:nvSpPr>
          <p:cNvPr id="5" name="Shape 3"/>
          <p:cNvSpPr/>
          <p:nvPr/>
        </p:nvSpPr>
        <p:spPr>
          <a:xfrm>
            <a:off x="3209925" y="1676400"/>
            <a:ext cx="623888" cy="161925"/>
          </a:xfrm>
          <a:prstGeom prst="roundRect">
            <a:avLst/>
          </a:prstGeom>
          <a:solidFill>
            <a:srgbClr val="F24E1E"/>
          </a:solidFill>
          <a:ln/>
        </p:spPr>
      </p:sp>
      <p:sp>
        <p:nvSpPr>
          <p:cNvPr id="6" name="Shape 4"/>
          <p:cNvSpPr/>
          <p:nvPr/>
        </p:nvSpPr>
        <p:spPr>
          <a:xfrm>
            <a:off x="3209925" y="1362075"/>
            <a:ext cx="2433638" cy="176213"/>
          </a:xfrm>
          <a:prstGeom prst="roundRect">
            <a:avLst/>
          </a:prstGeom>
          <a:noFill/>
          <a:ln w="12700">
            <a:solidFill>
              <a:srgbClr val="A1A3AB"/>
            </a:solidFill>
            <a:prstDash val="solid"/>
          </a:ln>
        </p:spPr>
      </p:sp>
      <p:sp>
        <p:nvSpPr>
          <p:cNvPr id="7" name="Shape 5"/>
          <p:cNvSpPr/>
          <p:nvPr/>
        </p:nvSpPr>
        <p:spPr>
          <a:xfrm>
            <a:off x="976312" y="876300"/>
            <a:ext cx="1738313" cy="4133850"/>
          </a:xfrm>
          <a:prstGeom prst="rect">
            <a:avLst/>
          </a:prstGeom>
          <a:solidFill>
            <a:srgbClr val="FF6767"/>
          </a:solidFill>
          <a:ln/>
        </p:spPr>
      </p:sp>
      <p:sp>
        <p:nvSpPr>
          <p:cNvPr id="8" name="Shape 6"/>
          <p:cNvSpPr/>
          <p:nvPr/>
        </p:nvSpPr>
        <p:spPr>
          <a:xfrm>
            <a:off x="1243013" y="2381250"/>
            <a:ext cx="1371600" cy="280988"/>
          </a:xfrm>
          <a:prstGeom prst="rect">
            <a:avLst/>
          </a:prstGeom>
          <a:noFill/>
          <a:ln/>
        </p:spPr>
      </p:sp>
      <p:sp>
        <p:nvSpPr>
          <p:cNvPr id="9" name="Shape 7"/>
          <p:cNvSpPr/>
          <p:nvPr/>
        </p:nvSpPr>
        <p:spPr>
          <a:xfrm>
            <a:off x="1243013" y="2381250"/>
            <a:ext cx="1371600" cy="280988"/>
          </a:xfrm>
          <a:prstGeom prst="roundRect">
            <a:avLst/>
          </a:prstGeom>
          <a:solidFill>
            <a:srgbClr val="FFFFFF"/>
          </a:solidFill>
          <a:ln/>
        </p:spPr>
      </p:sp>
      <p:sp>
        <p:nvSpPr>
          <p:cNvPr id="10" name="Shape 8"/>
          <p:cNvSpPr/>
          <p:nvPr/>
        </p:nvSpPr>
        <p:spPr>
          <a:xfrm>
            <a:off x="1143000" y="133350"/>
            <a:ext cx="6858000" cy="476250"/>
          </a:xfrm>
          <a:prstGeom prst="rect">
            <a:avLst/>
          </a:prstGeom>
          <a:solidFill>
            <a:srgbClr val="F8F8F8"/>
          </a:solidFill>
          <a:ln/>
        </p:spPr>
      </p:sp>
      <p:sp>
        <p:nvSpPr>
          <p:cNvPr id="11" name="Shape 9"/>
          <p:cNvSpPr/>
          <p:nvPr/>
        </p:nvSpPr>
        <p:spPr>
          <a:xfrm>
            <a:off x="3005138" y="314325"/>
            <a:ext cx="3309938" cy="171450"/>
          </a:xfrm>
          <a:prstGeom prst="roundRect">
            <a:avLst/>
          </a:prstGeom>
          <a:solidFill>
            <a:srgbClr val="F5F8FF"/>
          </a:solidFill>
          <a:ln/>
        </p:spPr>
      </p:sp>
      <p:sp>
        <p:nvSpPr>
          <p:cNvPr id="12" name="Shape 10"/>
          <p:cNvSpPr/>
          <p:nvPr/>
        </p:nvSpPr>
        <p:spPr>
          <a:xfrm>
            <a:off x="6143625" y="314325"/>
            <a:ext cx="171450" cy="171450"/>
          </a:xfrm>
          <a:prstGeom prst="roundRect">
            <a:avLst/>
          </a:prstGeom>
          <a:solidFill>
            <a:srgbClr val="FF6767"/>
          </a:solidFill>
          <a:ln/>
        </p:spPr>
      </p:sp>
      <p:pic>
        <p:nvPicPr>
          <p:cNvPr id="13"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4" name="Image 1" descr="preencoded.png">    </p:cNvPr>
          <p:cNvPicPr>
            <a:picLocks noChangeAspect="1"/>
          </p:cNvPicPr>
          <p:nvPr/>
        </p:nvPicPr>
        <p:blipFill>
          <a:blip r:embed="rId2"/>
          <a:stretch>
            <a:fillRect/>
          </a:stretch>
        </p:blipFill>
        <p:spPr>
          <a:xfrm>
            <a:off x="1243013" y="1395413"/>
            <a:ext cx="1371600" cy="280988"/>
          </a:xfrm>
          <a:prstGeom prst="rect">
            <a:avLst/>
          </a:prstGeom>
        </p:spPr>
      </p:pic>
      <p:pic>
        <p:nvPicPr>
          <p:cNvPr id="15" name="Image 2" descr="preencoded.png">    </p:cNvPr>
          <p:cNvPicPr>
            <a:picLocks noChangeAspect="1"/>
          </p:cNvPicPr>
          <p:nvPr/>
        </p:nvPicPr>
        <p:blipFill>
          <a:blip r:embed="rId3"/>
          <a:stretch>
            <a:fillRect/>
          </a:stretch>
        </p:blipFill>
        <p:spPr>
          <a:xfrm>
            <a:off x="1243013" y="2052637"/>
            <a:ext cx="1371600" cy="280988"/>
          </a:xfrm>
          <a:prstGeom prst="rect">
            <a:avLst/>
          </a:prstGeom>
        </p:spPr>
      </p:pic>
      <p:pic>
        <p:nvPicPr>
          <p:cNvPr id="16" name="Image 3" descr="preencoded.png">    </p:cNvPr>
          <p:cNvPicPr>
            <a:picLocks noChangeAspect="1"/>
          </p:cNvPicPr>
          <p:nvPr/>
        </p:nvPicPr>
        <p:blipFill>
          <a:blip r:embed="rId4"/>
          <a:stretch>
            <a:fillRect/>
          </a:stretch>
        </p:blipFill>
        <p:spPr>
          <a:xfrm>
            <a:off x="1243013" y="2709863"/>
            <a:ext cx="1371600" cy="280988"/>
          </a:xfrm>
          <a:prstGeom prst="rect">
            <a:avLst/>
          </a:prstGeom>
        </p:spPr>
      </p:pic>
      <p:pic>
        <p:nvPicPr>
          <p:cNvPr id="17" name="Image 4" descr="preencoded.png">    </p:cNvPr>
          <p:cNvPicPr>
            <a:picLocks noChangeAspect="1"/>
          </p:cNvPicPr>
          <p:nvPr/>
        </p:nvPicPr>
        <p:blipFill>
          <a:blip r:embed="rId5"/>
          <a:stretch>
            <a:fillRect/>
          </a:stretch>
        </p:blipFill>
        <p:spPr>
          <a:xfrm>
            <a:off x="1243013" y="3038475"/>
            <a:ext cx="1371600" cy="280988"/>
          </a:xfrm>
          <a:prstGeom prst="rect">
            <a:avLst/>
          </a:prstGeom>
        </p:spPr>
      </p:pic>
      <p:pic>
        <p:nvPicPr>
          <p:cNvPr id="18" name="Image 5" descr="preencoded.png">    </p:cNvPr>
          <p:cNvPicPr>
            <a:picLocks noChangeAspect="1"/>
          </p:cNvPicPr>
          <p:nvPr/>
        </p:nvPicPr>
        <p:blipFill>
          <a:blip r:embed="rId6"/>
          <a:stretch>
            <a:fillRect/>
          </a:stretch>
        </p:blipFill>
        <p:spPr>
          <a:xfrm>
            <a:off x="1243013" y="4581525"/>
            <a:ext cx="1371600" cy="280988"/>
          </a:xfrm>
          <a:prstGeom prst="rect">
            <a:avLst/>
          </a:prstGeom>
        </p:spPr>
      </p:pic>
      <p:pic>
        <p:nvPicPr>
          <p:cNvPr id="19" name="Image 6" descr="preencoded.png">    </p:cNvPr>
          <p:cNvPicPr>
            <a:picLocks noChangeAspect="1"/>
          </p:cNvPicPr>
          <p:nvPr/>
        </p:nvPicPr>
        <p:blipFill>
          <a:blip r:embed="rId7"/>
          <a:stretch>
            <a:fillRect/>
          </a:stretch>
        </p:blipFill>
        <p:spPr>
          <a:xfrm>
            <a:off x="1243013" y="1724025"/>
            <a:ext cx="1371600" cy="280988"/>
          </a:xfrm>
          <a:prstGeom prst="rect">
            <a:avLst/>
          </a:prstGeom>
        </p:spPr>
      </p:pic>
      <p:pic>
        <p:nvPicPr>
          <p:cNvPr id="20" name="Image 7" descr="preencoded.png">    </p:cNvPr>
          <p:cNvPicPr>
            <a:picLocks noChangeAspect="1"/>
          </p:cNvPicPr>
          <p:nvPr/>
        </p:nvPicPr>
        <p:blipFill>
          <a:blip r:embed="rId8"/>
          <a:stretch>
            <a:fillRect/>
          </a:stretch>
        </p:blipFill>
        <p:spPr>
          <a:xfrm>
            <a:off x="1319213" y="2462213"/>
            <a:ext cx="114300" cy="114300"/>
          </a:xfrm>
          <a:prstGeom prst="rect">
            <a:avLst/>
          </a:prstGeom>
        </p:spPr>
      </p:pic>
      <p:pic>
        <p:nvPicPr>
          <p:cNvPr id="21" name="Image 8" descr="preencoded.png">    </p:cNvPr>
          <p:cNvPicPr>
            <a:picLocks noChangeAspect="1"/>
          </p:cNvPicPr>
          <p:nvPr/>
        </p:nvPicPr>
        <p:blipFill>
          <a:blip r:embed="rId9"/>
          <a:stretch>
            <a:fillRect/>
          </a:stretch>
        </p:blipFill>
        <p:spPr>
          <a:xfrm>
            <a:off x="1662113" y="671513"/>
            <a:ext cx="409575" cy="409575"/>
          </a:xfrm>
          <a:prstGeom prst="rect">
            <a:avLst/>
          </a:prstGeom>
        </p:spPr>
      </p:pic>
      <p:pic>
        <p:nvPicPr>
          <p:cNvPr id="22" name="Image 9" descr="preencoded.png">    </p:cNvPr>
          <p:cNvPicPr>
            <a:picLocks noChangeAspect="1"/>
          </p:cNvPicPr>
          <p:nvPr/>
        </p:nvPicPr>
        <p:blipFill>
          <a:blip r:embed="rId10"/>
          <a:stretch>
            <a:fillRect/>
          </a:stretch>
        </p:blipFill>
        <p:spPr>
          <a:xfrm>
            <a:off x="6700838" y="319088"/>
            <a:ext cx="161925" cy="161925"/>
          </a:xfrm>
          <a:prstGeom prst="rect">
            <a:avLst/>
          </a:prstGeom>
        </p:spPr>
      </p:pic>
      <p:pic>
        <p:nvPicPr>
          <p:cNvPr id="23" name="Image 10" descr="preencoded.png">    </p:cNvPr>
          <p:cNvPicPr>
            <a:picLocks noChangeAspect="1"/>
          </p:cNvPicPr>
          <p:nvPr/>
        </p:nvPicPr>
        <p:blipFill>
          <a:blip r:embed="rId11"/>
          <a:stretch>
            <a:fillRect/>
          </a:stretch>
        </p:blipFill>
        <p:spPr>
          <a:xfrm>
            <a:off x="6905625" y="319088"/>
            <a:ext cx="161925" cy="161925"/>
          </a:xfrm>
          <a:prstGeom prst="rect">
            <a:avLst/>
          </a:prstGeom>
        </p:spPr>
      </p:pic>
      <p:pic>
        <p:nvPicPr>
          <p:cNvPr id="24" name="Image 11" descr="preencoded.png">    </p:cNvPr>
          <p:cNvPicPr>
            <a:picLocks noChangeAspect="1"/>
          </p:cNvPicPr>
          <p:nvPr/>
        </p:nvPicPr>
        <p:blipFill>
          <a:blip r:embed="rId12"/>
          <a:stretch>
            <a:fillRect/>
          </a:stretch>
        </p:blipFill>
        <p:spPr>
          <a:xfrm>
            <a:off x="6190638" y="362443"/>
            <a:ext cx="75333" cy="70084"/>
          </a:xfrm>
          <a:prstGeom prst="rect">
            <a:avLst/>
          </a:prstGeom>
        </p:spPr>
      </p:pic>
      <p:sp>
        <p:nvSpPr>
          <p:cNvPr id="25" name="Text 11"/>
          <p:cNvSpPr/>
          <p:nvPr/>
        </p:nvSpPr>
        <p:spPr>
          <a:xfrm>
            <a:off x="4052888" y="1719263"/>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26" name="Text 12"/>
          <p:cNvSpPr/>
          <p:nvPr/>
        </p:nvSpPr>
        <p:spPr>
          <a:xfrm>
            <a:off x="3409950" y="1719263"/>
            <a:ext cx="681038"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Create</a:t>
            </a:r>
            <a:endParaRPr lang="en-US" sz="525" dirty="0"/>
          </a:p>
        </p:txBody>
      </p:sp>
      <p:sp>
        <p:nvSpPr>
          <p:cNvPr id="27" name="Text 13"/>
          <p:cNvSpPr/>
          <p:nvPr/>
        </p:nvSpPr>
        <p:spPr>
          <a:xfrm>
            <a:off x="3209925" y="1238250"/>
            <a:ext cx="100012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Category Name</a:t>
            </a:r>
            <a:endParaRPr lang="en-US" sz="525" dirty="0"/>
          </a:p>
        </p:txBody>
      </p:sp>
      <p:sp>
        <p:nvSpPr>
          <p:cNvPr id="28" name="Text 14"/>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Create Categories</a:t>
            </a:r>
            <a:endParaRPr lang="en-US" sz="900" dirty="0"/>
          </a:p>
        </p:txBody>
      </p:sp>
      <p:sp>
        <p:nvSpPr>
          <p:cNvPr id="29" name="Text 15"/>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30" name="Text 16"/>
          <p:cNvSpPr/>
          <p:nvPr/>
        </p:nvSpPr>
        <p:spPr>
          <a:xfrm>
            <a:off x="1509713" y="2476500"/>
            <a:ext cx="104775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Task Categories</a:t>
            </a:r>
            <a:endParaRPr lang="en-US" sz="600" dirty="0"/>
          </a:p>
        </p:txBody>
      </p:sp>
      <p:sp>
        <p:nvSpPr>
          <p:cNvPr id="31" name="Text 17"/>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32" name="Text 18"/>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33" name="Text 19"/>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34" name="Text 20"/>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35" name="Text 21"/>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36" name="Text 22"/>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1143000" y="133350"/>
            <a:ext cx="6858000" cy="4876800"/>
          </a:xfrm>
          <a:prstGeom prst="rect">
            <a:avLst/>
          </a:prstGeom>
          <a:solidFill>
            <a:srgbClr val="000000">
              <a:alpha val="74000"/>
            </a:srgbClr>
          </a:solidFill>
          <a:ln/>
        </p:spPr>
      </p:sp>
      <p:sp>
        <p:nvSpPr>
          <p:cNvPr id="3" name="Shape 1"/>
          <p:cNvSpPr/>
          <p:nvPr/>
        </p:nvSpPr>
        <p:spPr>
          <a:xfrm>
            <a:off x="2386013" y="885825"/>
            <a:ext cx="4371975" cy="3371850"/>
          </a:xfrm>
          <a:prstGeom prst="roundRect">
            <a:avLst>
              <a:gd name="adj" fmla="val 1356"/>
            </a:avLst>
          </a:prstGeom>
          <a:solidFill>
            <a:srgbClr val="F9F9F9"/>
          </a:solidFill>
          <a:ln/>
        </p:spPr>
      </p:sp>
      <p:sp>
        <p:nvSpPr>
          <p:cNvPr id="4" name="Shape 2"/>
          <p:cNvSpPr/>
          <p:nvPr/>
        </p:nvSpPr>
        <p:spPr>
          <a:xfrm>
            <a:off x="2681288" y="1400175"/>
            <a:ext cx="3781425" cy="2571750"/>
          </a:xfrm>
          <a:prstGeom prst="rect">
            <a:avLst/>
          </a:prstGeom>
          <a:noFill/>
          <a:ln w="12700">
            <a:solidFill>
              <a:srgbClr val="A1A3AB">
                <a:alpha val="64000"/>
              </a:srgbClr>
            </a:solidFill>
            <a:prstDash val="solid"/>
          </a:ln>
        </p:spPr>
      </p:sp>
      <p:sp>
        <p:nvSpPr>
          <p:cNvPr id="5" name="Shape 3"/>
          <p:cNvSpPr/>
          <p:nvPr/>
        </p:nvSpPr>
        <p:spPr>
          <a:xfrm>
            <a:off x="3405188" y="1905000"/>
            <a:ext cx="623888" cy="161925"/>
          </a:xfrm>
          <a:prstGeom prst="roundRect">
            <a:avLst/>
          </a:prstGeom>
          <a:solidFill>
            <a:srgbClr val="F24E1E"/>
          </a:solidFill>
          <a:ln/>
        </p:spPr>
      </p:sp>
      <p:sp>
        <p:nvSpPr>
          <p:cNvPr id="6" name="Shape 4"/>
          <p:cNvSpPr/>
          <p:nvPr/>
        </p:nvSpPr>
        <p:spPr>
          <a:xfrm>
            <a:off x="2757488" y="1905000"/>
            <a:ext cx="623888" cy="161925"/>
          </a:xfrm>
          <a:prstGeom prst="roundRect">
            <a:avLst/>
          </a:prstGeom>
          <a:solidFill>
            <a:srgbClr val="F24E1E"/>
          </a:solidFill>
          <a:ln/>
        </p:spPr>
      </p:sp>
      <p:sp>
        <p:nvSpPr>
          <p:cNvPr id="7" name="Shape 5"/>
          <p:cNvSpPr/>
          <p:nvPr/>
        </p:nvSpPr>
        <p:spPr>
          <a:xfrm>
            <a:off x="2757488" y="1590675"/>
            <a:ext cx="2433638" cy="176213"/>
          </a:xfrm>
          <a:prstGeom prst="roundRect">
            <a:avLst/>
          </a:prstGeom>
          <a:noFill/>
          <a:ln w="12700">
            <a:solidFill>
              <a:srgbClr val="A1A3AB"/>
            </a:solidFill>
            <a:prstDash val="solid"/>
          </a:ln>
        </p:spPr>
      </p:sp>
      <p:sp>
        <p:nvSpPr>
          <p:cNvPr id="8" name="Shape 6"/>
          <p:cNvSpPr/>
          <p:nvPr/>
        </p:nvSpPr>
        <p:spPr>
          <a:xfrm>
            <a:off x="3076575" y="876300"/>
            <a:ext cx="4567238" cy="3986213"/>
          </a:xfrm>
          <a:prstGeom prst="roundRect">
            <a:avLst/>
          </a:prstGeom>
          <a:noFill/>
          <a:ln w="12700">
            <a:solidFill>
              <a:srgbClr val="A1A3AB">
                <a:alpha val="63000"/>
              </a:srgbClr>
            </a:solidFill>
            <a:prstDash val="solid"/>
          </a:ln>
        </p:spPr>
      </p:sp>
      <p:sp>
        <p:nvSpPr>
          <p:cNvPr id="9" name="Shape 7"/>
          <p:cNvSpPr/>
          <p:nvPr/>
        </p:nvSpPr>
        <p:spPr>
          <a:xfrm>
            <a:off x="3224213" y="1123950"/>
            <a:ext cx="223838" cy="0"/>
          </a:xfrm>
          <a:prstGeom prst="line">
            <a:avLst/>
          </a:prstGeom>
          <a:noFill/>
          <a:ln w="25400">
            <a:solidFill>
              <a:srgbClr val="F24E1E"/>
            </a:solidFill>
            <a:prstDash val="solid"/>
          </a:ln>
        </p:spPr>
      </p:sp>
      <p:sp>
        <p:nvSpPr>
          <p:cNvPr id="10" name="Shape 8"/>
          <p:cNvSpPr/>
          <p:nvPr/>
        </p:nvSpPr>
        <p:spPr>
          <a:xfrm>
            <a:off x="3209925" y="1214438"/>
            <a:ext cx="623888" cy="161925"/>
          </a:xfrm>
          <a:prstGeom prst="roundRect">
            <a:avLst/>
          </a:prstGeom>
          <a:solidFill>
            <a:srgbClr val="F24E1E"/>
          </a:solidFill>
          <a:ln/>
        </p:spPr>
      </p:sp>
      <p:sp>
        <p:nvSpPr>
          <p:cNvPr id="11" name="Shape 9"/>
          <p:cNvSpPr/>
          <p:nvPr/>
        </p:nvSpPr>
        <p:spPr>
          <a:xfrm>
            <a:off x="3209925" y="3019425"/>
            <a:ext cx="4295775" cy="1062038"/>
          </a:xfrm>
          <a:prstGeom prst="roundRect">
            <a:avLst/>
          </a:prstGeom>
          <a:noFill/>
          <a:ln w="12700">
            <a:solidFill>
              <a:srgbClr val="A1A3AB">
                <a:alpha val="63000"/>
              </a:srgbClr>
            </a:solidFill>
            <a:prstDash val="solid"/>
          </a:ln>
        </p:spPr>
      </p:sp>
      <p:sp>
        <p:nvSpPr>
          <p:cNvPr id="12" name="Shape 10"/>
          <p:cNvSpPr/>
          <p:nvPr/>
        </p:nvSpPr>
        <p:spPr>
          <a:xfrm rot="0">
            <a:off x="3209925" y="3257550"/>
            <a:ext cx="4295775" cy="0"/>
          </a:xfrm>
          <a:prstGeom prst="line">
            <a:avLst/>
          </a:prstGeom>
          <a:noFill/>
          <a:ln w="12700">
            <a:solidFill>
              <a:srgbClr val="A1A3AB">
                <a:alpha val="63000"/>
              </a:srgbClr>
            </a:solidFill>
            <a:prstDash val="solid"/>
          </a:ln>
        </p:spPr>
      </p:sp>
      <p:sp>
        <p:nvSpPr>
          <p:cNvPr id="13" name="Shape 11"/>
          <p:cNvSpPr/>
          <p:nvPr/>
        </p:nvSpPr>
        <p:spPr>
          <a:xfrm rot="5400000">
            <a:off x="5236369" y="3555206"/>
            <a:ext cx="1062038" cy="0"/>
          </a:xfrm>
          <a:prstGeom prst="line">
            <a:avLst/>
          </a:prstGeom>
          <a:noFill/>
          <a:ln w="12700">
            <a:solidFill>
              <a:srgbClr val="A1A3AB">
                <a:alpha val="63000"/>
              </a:srgbClr>
            </a:solidFill>
            <a:prstDash val="solid"/>
          </a:ln>
        </p:spPr>
      </p:sp>
      <p:sp>
        <p:nvSpPr>
          <p:cNvPr id="14" name="Shape 12"/>
          <p:cNvSpPr/>
          <p:nvPr/>
        </p:nvSpPr>
        <p:spPr>
          <a:xfrm rot="5400000">
            <a:off x="2990850" y="3552825"/>
            <a:ext cx="1057275" cy="0"/>
          </a:xfrm>
          <a:prstGeom prst="line">
            <a:avLst/>
          </a:prstGeom>
          <a:noFill/>
          <a:ln w="12700">
            <a:solidFill>
              <a:srgbClr val="A1A3AB">
                <a:alpha val="63000"/>
              </a:srgbClr>
            </a:solidFill>
            <a:prstDash val="solid"/>
          </a:ln>
        </p:spPr>
      </p:sp>
      <p:sp>
        <p:nvSpPr>
          <p:cNvPr id="15" name="Shape 13"/>
          <p:cNvSpPr/>
          <p:nvPr/>
        </p:nvSpPr>
        <p:spPr>
          <a:xfrm>
            <a:off x="3209925" y="1628775"/>
            <a:ext cx="4295775" cy="1062038"/>
          </a:xfrm>
          <a:prstGeom prst="roundRect">
            <a:avLst/>
          </a:prstGeom>
          <a:noFill/>
          <a:ln w="12700">
            <a:solidFill>
              <a:srgbClr val="A1A3AB">
                <a:alpha val="63000"/>
              </a:srgbClr>
            </a:solidFill>
            <a:prstDash val="solid"/>
          </a:ln>
        </p:spPr>
      </p:sp>
      <p:sp>
        <p:nvSpPr>
          <p:cNvPr id="16" name="Shape 14"/>
          <p:cNvSpPr/>
          <p:nvPr/>
        </p:nvSpPr>
        <p:spPr>
          <a:xfrm rot="0">
            <a:off x="3209925" y="1866900"/>
            <a:ext cx="4295775" cy="0"/>
          </a:xfrm>
          <a:prstGeom prst="line">
            <a:avLst/>
          </a:prstGeom>
          <a:noFill/>
          <a:ln w="12700">
            <a:solidFill>
              <a:srgbClr val="A1A3AB">
                <a:alpha val="63000"/>
              </a:srgbClr>
            </a:solidFill>
            <a:prstDash val="solid"/>
          </a:ln>
        </p:spPr>
      </p:sp>
      <p:sp>
        <p:nvSpPr>
          <p:cNvPr id="17" name="Shape 15"/>
          <p:cNvSpPr/>
          <p:nvPr/>
        </p:nvSpPr>
        <p:spPr>
          <a:xfrm rot="5400000">
            <a:off x="5236369" y="2164556"/>
            <a:ext cx="1062038" cy="0"/>
          </a:xfrm>
          <a:prstGeom prst="line">
            <a:avLst/>
          </a:prstGeom>
          <a:noFill/>
          <a:ln w="12700">
            <a:solidFill>
              <a:srgbClr val="A1A3AB">
                <a:alpha val="63000"/>
              </a:srgbClr>
            </a:solidFill>
            <a:prstDash val="solid"/>
          </a:ln>
        </p:spPr>
      </p:sp>
      <p:sp>
        <p:nvSpPr>
          <p:cNvPr id="18" name="Shape 16"/>
          <p:cNvSpPr/>
          <p:nvPr/>
        </p:nvSpPr>
        <p:spPr>
          <a:xfrm rot="5400000">
            <a:off x="2990850" y="2162175"/>
            <a:ext cx="1057275" cy="0"/>
          </a:xfrm>
          <a:prstGeom prst="line">
            <a:avLst/>
          </a:prstGeom>
          <a:noFill/>
          <a:ln w="12700">
            <a:solidFill>
              <a:srgbClr val="A1A3AB">
                <a:alpha val="63000"/>
              </a:srgbClr>
            </a:solidFill>
            <a:prstDash val="solid"/>
          </a:ln>
        </p:spPr>
      </p:sp>
      <p:sp>
        <p:nvSpPr>
          <p:cNvPr id="19" name="Shape 17"/>
          <p:cNvSpPr/>
          <p:nvPr/>
        </p:nvSpPr>
        <p:spPr>
          <a:xfrm>
            <a:off x="976312" y="876300"/>
            <a:ext cx="1738313" cy="4133850"/>
          </a:xfrm>
          <a:prstGeom prst="rect">
            <a:avLst/>
          </a:prstGeom>
          <a:solidFill>
            <a:srgbClr val="FF6767"/>
          </a:solidFill>
          <a:ln/>
        </p:spPr>
      </p:sp>
      <p:sp>
        <p:nvSpPr>
          <p:cNvPr id="20" name="Shape 18"/>
          <p:cNvSpPr/>
          <p:nvPr/>
        </p:nvSpPr>
        <p:spPr>
          <a:xfrm>
            <a:off x="1243013" y="2052637"/>
            <a:ext cx="1371600" cy="280988"/>
          </a:xfrm>
          <a:prstGeom prst="rect">
            <a:avLst/>
          </a:prstGeom>
          <a:noFill/>
          <a:ln/>
        </p:spPr>
      </p:sp>
      <p:sp>
        <p:nvSpPr>
          <p:cNvPr id="21" name="Shape 19"/>
          <p:cNvSpPr/>
          <p:nvPr/>
        </p:nvSpPr>
        <p:spPr>
          <a:xfrm>
            <a:off x="1243013" y="2052637"/>
            <a:ext cx="1371600" cy="280988"/>
          </a:xfrm>
          <a:prstGeom prst="roundRect">
            <a:avLst/>
          </a:prstGeom>
          <a:solidFill>
            <a:srgbClr val="FFFFFF"/>
          </a:solidFill>
          <a:ln/>
        </p:spPr>
      </p:sp>
      <p:sp>
        <p:nvSpPr>
          <p:cNvPr id="22" name="Shape 20"/>
          <p:cNvSpPr/>
          <p:nvPr/>
        </p:nvSpPr>
        <p:spPr>
          <a:xfrm>
            <a:off x="1143000" y="133350"/>
            <a:ext cx="6858000" cy="476250"/>
          </a:xfrm>
          <a:prstGeom prst="rect">
            <a:avLst/>
          </a:prstGeom>
          <a:solidFill>
            <a:srgbClr val="F8F8F8"/>
          </a:solidFill>
          <a:ln/>
        </p:spPr>
      </p:sp>
      <p:sp>
        <p:nvSpPr>
          <p:cNvPr id="23" name="Shape 21"/>
          <p:cNvSpPr/>
          <p:nvPr/>
        </p:nvSpPr>
        <p:spPr>
          <a:xfrm>
            <a:off x="3005138" y="314325"/>
            <a:ext cx="3309938" cy="171450"/>
          </a:xfrm>
          <a:prstGeom prst="roundRect">
            <a:avLst/>
          </a:prstGeom>
          <a:solidFill>
            <a:srgbClr val="F5F8FF"/>
          </a:solidFill>
          <a:ln/>
        </p:spPr>
      </p:sp>
      <p:sp>
        <p:nvSpPr>
          <p:cNvPr id="24" name="Shape 22"/>
          <p:cNvSpPr/>
          <p:nvPr/>
        </p:nvSpPr>
        <p:spPr>
          <a:xfrm>
            <a:off x="6143625" y="314325"/>
            <a:ext cx="171450" cy="171450"/>
          </a:xfrm>
          <a:prstGeom prst="roundRect">
            <a:avLst/>
          </a:prstGeom>
          <a:solidFill>
            <a:srgbClr val="FF6767"/>
          </a:solidFill>
          <a:ln/>
        </p:spPr>
      </p:sp>
      <p:pic>
        <p:nvPicPr>
          <p:cNvPr id="25"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26" name="Image 1" descr="preencoded.png">    </p:cNvPr>
          <p:cNvPicPr>
            <a:picLocks noChangeAspect="1"/>
          </p:cNvPicPr>
          <p:nvPr/>
        </p:nvPicPr>
        <p:blipFill>
          <a:blip r:embed="rId2"/>
          <a:stretch>
            <a:fillRect/>
          </a:stretch>
        </p:blipFill>
        <p:spPr>
          <a:xfrm>
            <a:off x="2681288" y="1214438"/>
            <a:ext cx="176213" cy="9525"/>
          </a:xfrm>
          <a:prstGeom prst="rect">
            <a:avLst/>
          </a:prstGeom>
        </p:spPr>
      </p:pic>
      <p:pic>
        <p:nvPicPr>
          <p:cNvPr id="27" name="Image 2" descr="preencoded.png">    </p:cNvPr>
          <p:cNvPicPr>
            <a:picLocks noChangeAspect="1"/>
          </p:cNvPicPr>
          <p:nvPr/>
        </p:nvPicPr>
        <p:blipFill>
          <a:blip r:embed="rId3"/>
          <a:stretch>
            <a:fillRect/>
          </a:stretch>
        </p:blipFill>
        <p:spPr>
          <a:xfrm>
            <a:off x="3209925" y="1462088"/>
            <a:ext cx="457200" cy="90488"/>
          </a:xfrm>
          <a:prstGeom prst="rect">
            <a:avLst/>
          </a:prstGeom>
        </p:spPr>
      </p:pic>
      <p:pic>
        <p:nvPicPr>
          <p:cNvPr id="28" name="Image 3" descr="preencoded.png">    </p:cNvPr>
          <p:cNvPicPr>
            <a:picLocks noChangeAspect="1"/>
          </p:cNvPicPr>
          <p:nvPr/>
        </p:nvPicPr>
        <p:blipFill>
          <a:blip r:embed="rId4"/>
          <a:stretch>
            <a:fillRect/>
          </a:stretch>
        </p:blipFill>
        <p:spPr>
          <a:xfrm>
            <a:off x="3209925" y="2852738"/>
            <a:ext cx="457200" cy="90488"/>
          </a:xfrm>
          <a:prstGeom prst="rect">
            <a:avLst/>
          </a:prstGeom>
        </p:spPr>
      </p:pic>
      <p:pic>
        <p:nvPicPr>
          <p:cNvPr id="29" name="Image 4" descr="preencoded.png">    </p:cNvPr>
          <p:cNvPicPr>
            <a:picLocks noChangeAspect="1"/>
          </p:cNvPicPr>
          <p:nvPr/>
        </p:nvPicPr>
        <p:blipFill>
          <a:blip r:embed="rId5"/>
          <a:stretch>
            <a:fillRect/>
          </a:stretch>
        </p:blipFill>
        <p:spPr>
          <a:xfrm>
            <a:off x="6124575" y="3795713"/>
            <a:ext cx="442913" cy="171450"/>
          </a:xfrm>
          <a:prstGeom prst="rect">
            <a:avLst/>
          </a:prstGeom>
        </p:spPr>
      </p:pic>
      <p:pic>
        <p:nvPicPr>
          <p:cNvPr id="30" name="Image 5" descr="preencoded.png">    </p:cNvPr>
          <p:cNvPicPr>
            <a:picLocks noChangeAspect="1"/>
          </p:cNvPicPr>
          <p:nvPr/>
        </p:nvPicPr>
        <p:blipFill>
          <a:blip r:embed="rId6"/>
          <a:stretch>
            <a:fillRect/>
          </a:stretch>
        </p:blipFill>
        <p:spPr>
          <a:xfrm>
            <a:off x="6215063" y="3833812"/>
            <a:ext cx="90249" cy="90248"/>
          </a:xfrm>
          <a:prstGeom prst="rect">
            <a:avLst/>
          </a:prstGeom>
        </p:spPr>
      </p:pic>
      <p:pic>
        <p:nvPicPr>
          <p:cNvPr id="31" name="Image 6" descr="preencoded.png">    </p:cNvPr>
          <p:cNvPicPr>
            <a:picLocks noChangeAspect="1"/>
          </p:cNvPicPr>
          <p:nvPr/>
        </p:nvPicPr>
        <p:blipFill>
          <a:blip r:embed="rId7"/>
          <a:stretch>
            <a:fillRect/>
          </a:stretch>
        </p:blipFill>
        <p:spPr>
          <a:xfrm>
            <a:off x="6124575" y="3557588"/>
            <a:ext cx="442913" cy="171450"/>
          </a:xfrm>
          <a:prstGeom prst="rect">
            <a:avLst/>
          </a:prstGeom>
        </p:spPr>
      </p:pic>
      <p:pic>
        <p:nvPicPr>
          <p:cNvPr id="32" name="Image 7" descr="preencoded.png">    </p:cNvPr>
          <p:cNvPicPr>
            <a:picLocks noChangeAspect="1"/>
          </p:cNvPicPr>
          <p:nvPr/>
        </p:nvPicPr>
        <p:blipFill>
          <a:blip r:embed="rId8"/>
          <a:stretch>
            <a:fillRect/>
          </a:stretch>
        </p:blipFill>
        <p:spPr>
          <a:xfrm>
            <a:off x="6215063" y="3595688"/>
            <a:ext cx="90249" cy="90248"/>
          </a:xfrm>
          <a:prstGeom prst="rect">
            <a:avLst/>
          </a:prstGeom>
        </p:spPr>
      </p:pic>
      <p:pic>
        <p:nvPicPr>
          <p:cNvPr id="33" name="Image 8" descr="preencoded.png">    </p:cNvPr>
          <p:cNvPicPr>
            <a:picLocks noChangeAspect="1"/>
          </p:cNvPicPr>
          <p:nvPr/>
        </p:nvPicPr>
        <p:blipFill>
          <a:blip r:embed="rId9"/>
          <a:stretch>
            <a:fillRect/>
          </a:stretch>
        </p:blipFill>
        <p:spPr>
          <a:xfrm>
            <a:off x="6124575" y="3319463"/>
            <a:ext cx="442913" cy="171450"/>
          </a:xfrm>
          <a:prstGeom prst="rect">
            <a:avLst/>
          </a:prstGeom>
        </p:spPr>
      </p:pic>
      <p:pic>
        <p:nvPicPr>
          <p:cNvPr id="34" name="Image 9" descr="preencoded.png">    </p:cNvPr>
          <p:cNvPicPr>
            <a:picLocks noChangeAspect="1"/>
          </p:cNvPicPr>
          <p:nvPr/>
        </p:nvPicPr>
        <p:blipFill>
          <a:blip r:embed="rId10"/>
          <a:stretch>
            <a:fillRect/>
          </a:stretch>
        </p:blipFill>
        <p:spPr>
          <a:xfrm>
            <a:off x="6215063" y="3357563"/>
            <a:ext cx="90249" cy="90248"/>
          </a:xfrm>
          <a:prstGeom prst="rect">
            <a:avLst/>
          </a:prstGeom>
        </p:spPr>
      </p:pic>
      <p:pic>
        <p:nvPicPr>
          <p:cNvPr id="35" name="Image 10" descr="preencoded.png">    </p:cNvPr>
          <p:cNvPicPr>
            <a:picLocks noChangeAspect="1"/>
          </p:cNvPicPr>
          <p:nvPr/>
        </p:nvPicPr>
        <p:blipFill>
          <a:blip r:embed="rId11"/>
          <a:stretch>
            <a:fillRect/>
          </a:stretch>
        </p:blipFill>
        <p:spPr>
          <a:xfrm>
            <a:off x="6705600" y="3795713"/>
            <a:ext cx="442913" cy="171450"/>
          </a:xfrm>
          <a:prstGeom prst="rect">
            <a:avLst/>
          </a:prstGeom>
        </p:spPr>
      </p:pic>
      <p:pic>
        <p:nvPicPr>
          <p:cNvPr id="36" name="Image 11" descr="preencoded.png">    </p:cNvPr>
          <p:cNvPicPr>
            <a:picLocks noChangeAspect="1"/>
          </p:cNvPicPr>
          <p:nvPr/>
        </p:nvPicPr>
        <p:blipFill>
          <a:blip r:embed="rId12"/>
          <a:stretch>
            <a:fillRect/>
          </a:stretch>
        </p:blipFill>
        <p:spPr>
          <a:xfrm>
            <a:off x="6762750" y="3838575"/>
            <a:ext cx="66675" cy="85725"/>
          </a:xfrm>
          <a:prstGeom prst="rect">
            <a:avLst/>
          </a:prstGeom>
        </p:spPr>
      </p:pic>
      <p:pic>
        <p:nvPicPr>
          <p:cNvPr id="37" name="Image 12" descr="preencoded.png">    </p:cNvPr>
          <p:cNvPicPr>
            <a:picLocks noChangeAspect="1"/>
          </p:cNvPicPr>
          <p:nvPr/>
        </p:nvPicPr>
        <p:blipFill>
          <a:blip r:embed="rId13"/>
          <a:stretch>
            <a:fillRect/>
          </a:stretch>
        </p:blipFill>
        <p:spPr>
          <a:xfrm>
            <a:off x="6705600" y="3557588"/>
            <a:ext cx="442913" cy="171450"/>
          </a:xfrm>
          <a:prstGeom prst="rect">
            <a:avLst/>
          </a:prstGeom>
        </p:spPr>
      </p:pic>
      <p:pic>
        <p:nvPicPr>
          <p:cNvPr id="38" name="Image 13" descr="preencoded.png">    </p:cNvPr>
          <p:cNvPicPr>
            <a:picLocks noChangeAspect="1"/>
          </p:cNvPicPr>
          <p:nvPr/>
        </p:nvPicPr>
        <p:blipFill>
          <a:blip r:embed="rId14"/>
          <a:stretch>
            <a:fillRect/>
          </a:stretch>
        </p:blipFill>
        <p:spPr>
          <a:xfrm>
            <a:off x="6762750" y="3600450"/>
            <a:ext cx="66675" cy="85725"/>
          </a:xfrm>
          <a:prstGeom prst="rect">
            <a:avLst/>
          </a:prstGeom>
        </p:spPr>
      </p:pic>
      <p:pic>
        <p:nvPicPr>
          <p:cNvPr id="39" name="Image 14" descr="preencoded.png">    </p:cNvPr>
          <p:cNvPicPr>
            <a:picLocks noChangeAspect="1"/>
          </p:cNvPicPr>
          <p:nvPr/>
        </p:nvPicPr>
        <p:blipFill>
          <a:blip r:embed="rId15"/>
          <a:stretch>
            <a:fillRect/>
          </a:stretch>
        </p:blipFill>
        <p:spPr>
          <a:xfrm>
            <a:off x="6705600" y="3319463"/>
            <a:ext cx="442913" cy="171450"/>
          </a:xfrm>
          <a:prstGeom prst="rect">
            <a:avLst/>
          </a:prstGeom>
        </p:spPr>
      </p:pic>
      <p:pic>
        <p:nvPicPr>
          <p:cNvPr id="40" name="Image 15" descr="preencoded.png">    </p:cNvPr>
          <p:cNvPicPr>
            <a:picLocks noChangeAspect="1"/>
          </p:cNvPicPr>
          <p:nvPr/>
        </p:nvPicPr>
        <p:blipFill>
          <a:blip r:embed="rId16"/>
          <a:stretch>
            <a:fillRect/>
          </a:stretch>
        </p:blipFill>
        <p:spPr>
          <a:xfrm>
            <a:off x="6762750" y="3362325"/>
            <a:ext cx="66675" cy="85725"/>
          </a:xfrm>
          <a:prstGeom prst="rect">
            <a:avLst/>
          </a:prstGeom>
        </p:spPr>
      </p:pic>
      <p:pic>
        <p:nvPicPr>
          <p:cNvPr id="41" name="Image 16" descr="preencoded.png">    </p:cNvPr>
          <p:cNvPicPr>
            <a:picLocks noChangeAspect="1"/>
          </p:cNvPicPr>
          <p:nvPr/>
        </p:nvPicPr>
        <p:blipFill>
          <a:blip r:embed="rId17"/>
          <a:stretch>
            <a:fillRect/>
          </a:stretch>
        </p:blipFill>
        <p:spPr>
          <a:xfrm>
            <a:off x="6124575" y="2428875"/>
            <a:ext cx="442913" cy="171450"/>
          </a:xfrm>
          <a:prstGeom prst="rect">
            <a:avLst/>
          </a:prstGeom>
        </p:spPr>
      </p:pic>
      <p:pic>
        <p:nvPicPr>
          <p:cNvPr id="42" name="Image 17" descr="preencoded.png">    </p:cNvPr>
          <p:cNvPicPr>
            <a:picLocks noChangeAspect="1"/>
          </p:cNvPicPr>
          <p:nvPr/>
        </p:nvPicPr>
        <p:blipFill>
          <a:blip r:embed="rId18"/>
          <a:stretch>
            <a:fillRect/>
          </a:stretch>
        </p:blipFill>
        <p:spPr>
          <a:xfrm>
            <a:off x="6215063" y="2466975"/>
            <a:ext cx="90249" cy="90248"/>
          </a:xfrm>
          <a:prstGeom prst="rect">
            <a:avLst/>
          </a:prstGeom>
        </p:spPr>
      </p:pic>
      <p:pic>
        <p:nvPicPr>
          <p:cNvPr id="43" name="Image 18" descr="preencoded.png">    </p:cNvPr>
          <p:cNvPicPr>
            <a:picLocks noChangeAspect="1"/>
          </p:cNvPicPr>
          <p:nvPr/>
        </p:nvPicPr>
        <p:blipFill>
          <a:blip r:embed="rId19"/>
          <a:stretch>
            <a:fillRect/>
          </a:stretch>
        </p:blipFill>
        <p:spPr>
          <a:xfrm>
            <a:off x="6124575" y="2190750"/>
            <a:ext cx="442913" cy="171450"/>
          </a:xfrm>
          <a:prstGeom prst="rect">
            <a:avLst/>
          </a:prstGeom>
        </p:spPr>
      </p:pic>
      <p:pic>
        <p:nvPicPr>
          <p:cNvPr id="44" name="Image 19" descr="preencoded.png">    </p:cNvPr>
          <p:cNvPicPr>
            <a:picLocks noChangeAspect="1"/>
          </p:cNvPicPr>
          <p:nvPr/>
        </p:nvPicPr>
        <p:blipFill>
          <a:blip r:embed="rId20"/>
          <a:stretch>
            <a:fillRect/>
          </a:stretch>
        </p:blipFill>
        <p:spPr>
          <a:xfrm>
            <a:off x="6215063" y="2228850"/>
            <a:ext cx="90249" cy="90248"/>
          </a:xfrm>
          <a:prstGeom prst="rect">
            <a:avLst/>
          </a:prstGeom>
        </p:spPr>
      </p:pic>
      <p:pic>
        <p:nvPicPr>
          <p:cNvPr id="45" name="Image 20" descr="preencoded.png">    </p:cNvPr>
          <p:cNvPicPr>
            <a:picLocks noChangeAspect="1"/>
          </p:cNvPicPr>
          <p:nvPr/>
        </p:nvPicPr>
        <p:blipFill>
          <a:blip r:embed="rId21"/>
          <a:stretch>
            <a:fillRect/>
          </a:stretch>
        </p:blipFill>
        <p:spPr>
          <a:xfrm>
            <a:off x="6124575" y="1952625"/>
            <a:ext cx="442913" cy="171450"/>
          </a:xfrm>
          <a:prstGeom prst="rect">
            <a:avLst/>
          </a:prstGeom>
        </p:spPr>
      </p:pic>
      <p:pic>
        <p:nvPicPr>
          <p:cNvPr id="46" name="Image 21" descr="preencoded.png">    </p:cNvPr>
          <p:cNvPicPr>
            <a:picLocks noChangeAspect="1"/>
          </p:cNvPicPr>
          <p:nvPr/>
        </p:nvPicPr>
        <p:blipFill>
          <a:blip r:embed="rId22"/>
          <a:stretch>
            <a:fillRect/>
          </a:stretch>
        </p:blipFill>
        <p:spPr>
          <a:xfrm>
            <a:off x="6215063" y="1990725"/>
            <a:ext cx="90249" cy="90248"/>
          </a:xfrm>
          <a:prstGeom prst="rect">
            <a:avLst/>
          </a:prstGeom>
        </p:spPr>
      </p:pic>
      <p:pic>
        <p:nvPicPr>
          <p:cNvPr id="47" name="Image 22" descr="preencoded.png">    </p:cNvPr>
          <p:cNvPicPr>
            <a:picLocks noChangeAspect="1"/>
          </p:cNvPicPr>
          <p:nvPr/>
        </p:nvPicPr>
        <p:blipFill>
          <a:blip r:embed="rId23"/>
          <a:stretch>
            <a:fillRect/>
          </a:stretch>
        </p:blipFill>
        <p:spPr>
          <a:xfrm>
            <a:off x="6705600" y="2428875"/>
            <a:ext cx="442913" cy="171450"/>
          </a:xfrm>
          <a:prstGeom prst="rect">
            <a:avLst/>
          </a:prstGeom>
        </p:spPr>
      </p:pic>
      <p:pic>
        <p:nvPicPr>
          <p:cNvPr id="48" name="Image 23" descr="preencoded.png">    </p:cNvPr>
          <p:cNvPicPr>
            <a:picLocks noChangeAspect="1"/>
          </p:cNvPicPr>
          <p:nvPr/>
        </p:nvPicPr>
        <p:blipFill>
          <a:blip r:embed="rId24"/>
          <a:stretch>
            <a:fillRect/>
          </a:stretch>
        </p:blipFill>
        <p:spPr>
          <a:xfrm>
            <a:off x="6762750" y="2471738"/>
            <a:ext cx="66675" cy="85725"/>
          </a:xfrm>
          <a:prstGeom prst="rect">
            <a:avLst/>
          </a:prstGeom>
        </p:spPr>
      </p:pic>
      <p:pic>
        <p:nvPicPr>
          <p:cNvPr id="49" name="Image 24" descr="preencoded.png">    </p:cNvPr>
          <p:cNvPicPr>
            <a:picLocks noChangeAspect="1"/>
          </p:cNvPicPr>
          <p:nvPr/>
        </p:nvPicPr>
        <p:blipFill>
          <a:blip r:embed="rId25"/>
          <a:stretch>
            <a:fillRect/>
          </a:stretch>
        </p:blipFill>
        <p:spPr>
          <a:xfrm>
            <a:off x="6705600" y="2190750"/>
            <a:ext cx="442913" cy="171450"/>
          </a:xfrm>
          <a:prstGeom prst="rect">
            <a:avLst/>
          </a:prstGeom>
        </p:spPr>
      </p:pic>
      <p:pic>
        <p:nvPicPr>
          <p:cNvPr id="50" name="Image 25" descr="preencoded.png">    </p:cNvPr>
          <p:cNvPicPr>
            <a:picLocks noChangeAspect="1"/>
          </p:cNvPicPr>
          <p:nvPr/>
        </p:nvPicPr>
        <p:blipFill>
          <a:blip r:embed="rId26"/>
          <a:stretch>
            <a:fillRect/>
          </a:stretch>
        </p:blipFill>
        <p:spPr>
          <a:xfrm>
            <a:off x="6762750" y="2233613"/>
            <a:ext cx="66675" cy="85725"/>
          </a:xfrm>
          <a:prstGeom prst="rect">
            <a:avLst/>
          </a:prstGeom>
        </p:spPr>
      </p:pic>
      <p:pic>
        <p:nvPicPr>
          <p:cNvPr id="51" name="Image 26" descr="preencoded.png">    </p:cNvPr>
          <p:cNvPicPr>
            <a:picLocks noChangeAspect="1"/>
          </p:cNvPicPr>
          <p:nvPr/>
        </p:nvPicPr>
        <p:blipFill>
          <a:blip r:embed="rId27"/>
          <a:stretch>
            <a:fillRect/>
          </a:stretch>
        </p:blipFill>
        <p:spPr>
          <a:xfrm>
            <a:off x="6705600" y="1952625"/>
            <a:ext cx="442913" cy="171450"/>
          </a:xfrm>
          <a:prstGeom prst="rect">
            <a:avLst/>
          </a:prstGeom>
        </p:spPr>
      </p:pic>
      <p:pic>
        <p:nvPicPr>
          <p:cNvPr id="52" name="Image 27" descr="preencoded.png">    </p:cNvPr>
          <p:cNvPicPr>
            <a:picLocks noChangeAspect="1"/>
          </p:cNvPicPr>
          <p:nvPr/>
        </p:nvPicPr>
        <p:blipFill>
          <a:blip r:embed="rId28"/>
          <a:stretch>
            <a:fillRect/>
          </a:stretch>
        </p:blipFill>
        <p:spPr>
          <a:xfrm>
            <a:off x="6762750" y="1995487"/>
            <a:ext cx="66675" cy="85725"/>
          </a:xfrm>
          <a:prstGeom prst="rect">
            <a:avLst/>
          </a:prstGeom>
        </p:spPr>
      </p:pic>
      <p:pic>
        <p:nvPicPr>
          <p:cNvPr id="53" name="Image 28" descr="preencoded.png">    </p:cNvPr>
          <p:cNvPicPr>
            <a:picLocks noChangeAspect="1"/>
          </p:cNvPicPr>
          <p:nvPr/>
        </p:nvPicPr>
        <p:blipFill>
          <a:blip r:embed="rId29"/>
          <a:stretch>
            <a:fillRect/>
          </a:stretch>
        </p:blipFill>
        <p:spPr>
          <a:xfrm>
            <a:off x="1243013" y="1395413"/>
            <a:ext cx="1371600" cy="280988"/>
          </a:xfrm>
          <a:prstGeom prst="rect">
            <a:avLst/>
          </a:prstGeom>
        </p:spPr>
      </p:pic>
      <p:pic>
        <p:nvPicPr>
          <p:cNvPr id="54" name="Image 29" descr="preencoded.png">    </p:cNvPr>
          <p:cNvPicPr>
            <a:picLocks noChangeAspect="1"/>
          </p:cNvPicPr>
          <p:nvPr/>
        </p:nvPicPr>
        <p:blipFill>
          <a:blip r:embed="rId30"/>
          <a:stretch>
            <a:fillRect/>
          </a:stretch>
        </p:blipFill>
        <p:spPr>
          <a:xfrm>
            <a:off x="1243013" y="2381250"/>
            <a:ext cx="1371600" cy="280988"/>
          </a:xfrm>
          <a:prstGeom prst="rect">
            <a:avLst/>
          </a:prstGeom>
        </p:spPr>
      </p:pic>
      <p:pic>
        <p:nvPicPr>
          <p:cNvPr id="55" name="Image 30" descr="preencoded.png">    </p:cNvPr>
          <p:cNvPicPr>
            <a:picLocks noChangeAspect="1"/>
          </p:cNvPicPr>
          <p:nvPr/>
        </p:nvPicPr>
        <p:blipFill>
          <a:blip r:embed="rId31"/>
          <a:stretch>
            <a:fillRect/>
          </a:stretch>
        </p:blipFill>
        <p:spPr>
          <a:xfrm>
            <a:off x="1243013" y="2709863"/>
            <a:ext cx="1371600" cy="280988"/>
          </a:xfrm>
          <a:prstGeom prst="rect">
            <a:avLst/>
          </a:prstGeom>
        </p:spPr>
      </p:pic>
      <p:pic>
        <p:nvPicPr>
          <p:cNvPr id="56" name="Image 31" descr="preencoded.png">    </p:cNvPr>
          <p:cNvPicPr>
            <a:picLocks noChangeAspect="1"/>
          </p:cNvPicPr>
          <p:nvPr/>
        </p:nvPicPr>
        <p:blipFill>
          <a:blip r:embed="rId32"/>
          <a:stretch>
            <a:fillRect/>
          </a:stretch>
        </p:blipFill>
        <p:spPr>
          <a:xfrm>
            <a:off x="1243013" y="3038475"/>
            <a:ext cx="1371600" cy="280988"/>
          </a:xfrm>
          <a:prstGeom prst="rect">
            <a:avLst/>
          </a:prstGeom>
        </p:spPr>
      </p:pic>
      <p:pic>
        <p:nvPicPr>
          <p:cNvPr id="57" name="Image 32" descr="preencoded.png">    </p:cNvPr>
          <p:cNvPicPr>
            <a:picLocks noChangeAspect="1"/>
          </p:cNvPicPr>
          <p:nvPr/>
        </p:nvPicPr>
        <p:blipFill>
          <a:blip r:embed="rId33"/>
          <a:stretch>
            <a:fillRect/>
          </a:stretch>
        </p:blipFill>
        <p:spPr>
          <a:xfrm>
            <a:off x="1243013" y="4581525"/>
            <a:ext cx="1371600" cy="280988"/>
          </a:xfrm>
          <a:prstGeom prst="rect">
            <a:avLst/>
          </a:prstGeom>
        </p:spPr>
      </p:pic>
      <p:pic>
        <p:nvPicPr>
          <p:cNvPr id="58" name="Image 33" descr="preencoded.png">    </p:cNvPr>
          <p:cNvPicPr>
            <a:picLocks noChangeAspect="1"/>
          </p:cNvPicPr>
          <p:nvPr/>
        </p:nvPicPr>
        <p:blipFill>
          <a:blip r:embed="rId34"/>
          <a:stretch>
            <a:fillRect/>
          </a:stretch>
        </p:blipFill>
        <p:spPr>
          <a:xfrm>
            <a:off x="1243013" y="1724025"/>
            <a:ext cx="1371600" cy="280988"/>
          </a:xfrm>
          <a:prstGeom prst="rect">
            <a:avLst/>
          </a:prstGeom>
        </p:spPr>
      </p:pic>
      <p:pic>
        <p:nvPicPr>
          <p:cNvPr id="59" name="Image 34" descr="preencoded.png">    </p:cNvPr>
          <p:cNvPicPr>
            <a:picLocks noChangeAspect="1"/>
          </p:cNvPicPr>
          <p:nvPr/>
        </p:nvPicPr>
        <p:blipFill>
          <a:blip r:embed="rId35"/>
          <a:stretch>
            <a:fillRect/>
          </a:stretch>
        </p:blipFill>
        <p:spPr>
          <a:xfrm>
            <a:off x="1319213" y="2133600"/>
            <a:ext cx="114300" cy="114300"/>
          </a:xfrm>
          <a:prstGeom prst="rect">
            <a:avLst/>
          </a:prstGeom>
        </p:spPr>
      </p:pic>
      <p:pic>
        <p:nvPicPr>
          <p:cNvPr id="60" name="Image 35" descr="preencoded.png">    </p:cNvPr>
          <p:cNvPicPr>
            <a:picLocks noChangeAspect="1"/>
          </p:cNvPicPr>
          <p:nvPr/>
        </p:nvPicPr>
        <p:blipFill>
          <a:blip r:embed="rId36"/>
          <a:stretch>
            <a:fillRect/>
          </a:stretch>
        </p:blipFill>
        <p:spPr>
          <a:xfrm>
            <a:off x="1662113" y="671513"/>
            <a:ext cx="409575" cy="409575"/>
          </a:xfrm>
          <a:prstGeom prst="rect">
            <a:avLst/>
          </a:prstGeom>
        </p:spPr>
      </p:pic>
      <p:pic>
        <p:nvPicPr>
          <p:cNvPr id="61" name="Image 36" descr="preencoded.png">    </p:cNvPr>
          <p:cNvPicPr>
            <a:picLocks noChangeAspect="1"/>
          </p:cNvPicPr>
          <p:nvPr/>
        </p:nvPicPr>
        <p:blipFill>
          <a:blip r:embed="rId37"/>
          <a:stretch>
            <a:fillRect/>
          </a:stretch>
        </p:blipFill>
        <p:spPr>
          <a:xfrm>
            <a:off x="6700838" y="319088"/>
            <a:ext cx="161925" cy="161925"/>
          </a:xfrm>
          <a:prstGeom prst="rect">
            <a:avLst/>
          </a:prstGeom>
        </p:spPr>
      </p:pic>
      <p:pic>
        <p:nvPicPr>
          <p:cNvPr id="62" name="Image 37" descr="preencoded.png">    </p:cNvPr>
          <p:cNvPicPr>
            <a:picLocks noChangeAspect="1"/>
          </p:cNvPicPr>
          <p:nvPr/>
        </p:nvPicPr>
        <p:blipFill>
          <a:blip r:embed="rId38"/>
          <a:stretch>
            <a:fillRect/>
          </a:stretch>
        </p:blipFill>
        <p:spPr>
          <a:xfrm>
            <a:off x="6905625" y="319088"/>
            <a:ext cx="161925" cy="161925"/>
          </a:xfrm>
          <a:prstGeom prst="rect">
            <a:avLst/>
          </a:prstGeom>
        </p:spPr>
      </p:pic>
      <p:pic>
        <p:nvPicPr>
          <p:cNvPr id="63" name="Image 38" descr="preencoded.png">    </p:cNvPr>
          <p:cNvPicPr>
            <a:picLocks noChangeAspect="1"/>
          </p:cNvPicPr>
          <p:nvPr/>
        </p:nvPicPr>
        <p:blipFill>
          <a:blip r:embed="rId39"/>
          <a:stretch>
            <a:fillRect/>
          </a:stretch>
        </p:blipFill>
        <p:spPr>
          <a:xfrm>
            <a:off x="6190637" y="362443"/>
            <a:ext cx="75333" cy="70084"/>
          </a:xfrm>
          <a:prstGeom prst="rect">
            <a:avLst/>
          </a:prstGeom>
        </p:spPr>
      </p:pic>
      <p:sp>
        <p:nvSpPr>
          <p:cNvPr id="64" name="Text 23"/>
          <p:cNvSpPr/>
          <p:nvPr/>
        </p:nvSpPr>
        <p:spPr>
          <a:xfrm>
            <a:off x="3600450" y="1947863"/>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65" name="Text 24"/>
          <p:cNvSpPr/>
          <p:nvPr/>
        </p:nvSpPr>
        <p:spPr>
          <a:xfrm>
            <a:off x="2957513" y="1947863"/>
            <a:ext cx="681038"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Create</a:t>
            </a:r>
            <a:endParaRPr lang="en-US" sz="525" dirty="0"/>
          </a:p>
        </p:txBody>
      </p:sp>
      <p:sp>
        <p:nvSpPr>
          <p:cNvPr id="66" name="Text 25"/>
          <p:cNvSpPr/>
          <p:nvPr/>
        </p:nvSpPr>
        <p:spPr>
          <a:xfrm>
            <a:off x="2957513" y="1947863"/>
            <a:ext cx="681038"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Create</a:t>
            </a:r>
            <a:endParaRPr lang="en-US" sz="525" dirty="0"/>
          </a:p>
        </p:txBody>
      </p:sp>
      <p:sp>
        <p:nvSpPr>
          <p:cNvPr id="67" name="Text 26"/>
          <p:cNvSpPr/>
          <p:nvPr/>
        </p:nvSpPr>
        <p:spPr>
          <a:xfrm>
            <a:off x="2757488" y="1466850"/>
            <a:ext cx="1052512"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Task Priority Title</a:t>
            </a:r>
            <a:endParaRPr lang="en-US" sz="525" dirty="0"/>
          </a:p>
        </p:txBody>
      </p:sp>
      <p:sp>
        <p:nvSpPr>
          <p:cNvPr id="68" name="Text 27"/>
          <p:cNvSpPr/>
          <p:nvPr/>
        </p:nvSpPr>
        <p:spPr>
          <a:xfrm>
            <a:off x="6153150" y="1123950"/>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69" name="Text 28"/>
          <p:cNvSpPr/>
          <p:nvPr/>
        </p:nvSpPr>
        <p:spPr>
          <a:xfrm>
            <a:off x="2681288" y="1104900"/>
            <a:ext cx="1147763"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Add  Task Priority</a:t>
            </a:r>
            <a:endParaRPr lang="en-US" sz="600" dirty="0"/>
          </a:p>
        </p:txBody>
      </p:sp>
      <p:sp>
        <p:nvSpPr>
          <p:cNvPr id="70" name="Text 29"/>
          <p:cNvSpPr/>
          <p:nvPr/>
        </p:nvSpPr>
        <p:spPr>
          <a:xfrm>
            <a:off x="3295650" y="1257300"/>
            <a:ext cx="904875" cy="80963"/>
          </a:xfrm>
          <a:prstGeom prst="rect">
            <a:avLst/>
          </a:prstGeom>
          <a:noFill/>
          <a:ln/>
        </p:spPr>
        <p:txBody>
          <a:bodyPr wrap="square" rtlCol="0" anchor="ctr"/>
          <a:lstStyle/>
          <a:p>
            <a:pPr algn="l" indent="0" marL="0">
              <a:lnSpc>
                <a:spcPts val="635"/>
              </a:lnSpc>
              <a:buNone/>
            </a:pPr>
            <a:r>
              <a:rPr lang="en-US" sz="525" dirty="0">
                <a:solidFill>
                  <a:srgbClr val="FFFFFF">
                    <a:alpha val="99000"/>
                  </a:srgbClr>
                </a:solidFill>
                <a:latin typeface="Inter" pitchFamily="34" charset="0"/>
                <a:ea typeface="Inter" pitchFamily="34" charset="-122"/>
                <a:cs typeface="Inter" pitchFamily="34" charset="-120"/>
              </a:rPr>
              <a:t>Add Category</a:t>
            </a:r>
            <a:endParaRPr lang="en-US" sz="525" dirty="0"/>
          </a:p>
        </p:txBody>
      </p:sp>
      <p:sp>
        <p:nvSpPr>
          <p:cNvPr id="71" name="Text 30"/>
          <p:cNvSpPr/>
          <p:nvPr/>
        </p:nvSpPr>
        <p:spPr>
          <a:xfrm>
            <a:off x="4343400" y="3095625"/>
            <a:ext cx="914400"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Priority</a:t>
            </a:r>
            <a:endParaRPr lang="en-US" sz="563" dirty="0"/>
          </a:p>
        </p:txBody>
      </p:sp>
      <p:sp>
        <p:nvSpPr>
          <p:cNvPr id="72" name="Text 31"/>
          <p:cNvSpPr/>
          <p:nvPr/>
        </p:nvSpPr>
        <p:spPr>
          <a:xfrm>
            <a:off x="6515100" y="3095625"/>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73" name="Text 32"/>
          <p:cNvSpPr/>
          <p:nvPr/>
        </p:nvSpPr>
        <p:spPr>
          <a:xfrm>
            <a:off x="4405313" y="3362325"/>
            <a:ext cx="7667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Extreme</a:t>
            </a:r>
            <a:endParaRPr lang="en-US" sz="563" dirty="0"/>
          </a:p>
        </p:txBody>
      </p:sp>
      <p:sp>
        <p:nvSpPr>
          <p:cNvPr id="74" name="Text 33"/>
          <p:cNvSpPr/>
          <p:nvPr/>
        </p:nvSpPr>
        <p:spPr>
          <a:xfrm>
            <a:off x="4405313" y="3600450"/>
            <a:ext cx="80486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Moderate</a:t>
            </a:r>
            <a:endParaRPr lang="en-US" sz="563" dirty="0"/>
          </a:p>
        </p:txBody>
      </p:sp>
      <p:sp>
        <p:nvSpPr>
          <p:cNvPr id="75" name="Text 34"/>
          <p:cNvSpPr/>
          <p:nvPr/>
        </p:nvSpPr>
        <p:spPr>
          <a:xfrm>
            <a:off x="4405313" y="3838575"/>
            <a:ext cx="609600"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Low</a:t>
            </a:r>
            <a:endParaRPr lang="en-US" sz="563" dirty="0"/>
          </a:p>
        </p:txBody>
      </p:sp>
      <p:sp>
        <p:nvSpPr>
          <p:cNvPr id="76" name="Text 35"/>
          <p:cNvSpPr/>
          <p:nvPr/>
        </p:nvSpPr>
        <p:spPr>
          <a:xfrm>
            <a:off x="3314700" y="3095625"/>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77" name="Text 36"/>
          <p:cNvSpPr/>
          <p:nvPr/>
        </p:nvSpPr>
        <p:spPr>
          <a:xfrm>
            <a:off x="3352800" y="336232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78" name="Text 37"/>
          <p:cNvSpPr/>
          <p:nvPr/>
        </p:nvSpPr>
        <p:spPr>
          <a:xfrm>
            <a:off x="3338513" y="360045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79" name="Text 38"/>
          <p:cNvSpPr/>
          <p:nvPr/>
        </p:nvSpPr>
        <p:spPr>
          <a:xfrm>
            <a:off x="3338513" y="383857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80" name="Text 39"/>
          <p:cNvSpPr/>
          <p:nvPr/>
        </p:nvSpPr>
        <p:spPr>
          <a:xfrm>
            <a:off x="6324600" y="383857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1" name="Text 40"/>
          <p:cNvSpPr/>
          <p:nvPr/>
        </p:nvSpPr>
        <p:spPr>
          <a:xfrm>
            <a:off x="6324600" y="3600450"/>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2" name="Text 41"/>
          <p:cNvSpPr/>
          <p:nvPr/>
        </p:nvSpPr>
        <p:spPr>
          <a:xfrm>
            <a:off x="6324600" y="336232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3" name="Text 42"/>
          <p:cNvSpPr/>
          <p:nvPr/>
        </p:nvSpPr>
        <p:spPr>
          <a:xfrm>
            <a:off x="6848475" y="383857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4" name="Text 43"/>
          <p:cNvSpPr/>
          <p:nvPr/>
        </p:nvSpPr>
        <p:spPr>
          <a:xfrm>
            <a:off x="6848475" y="3600450"/>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5" name="Text 44"/>
          <p:cNvSpPr/>
          <p:nvPr/>
        </p:nvSpPr>
        <p:spPr>
          <a:xfrm>
            <a:off x="6848475" y="336232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6" name="Text 45"/>
          <p:cNvSpPr/>
          <p:nvPr/>
        </p:nvSpPr>
        <p:spPr>
          <a:xfrm>
            <a:off x="4371975" y="1700213"/>
            <a:ext cx="881063"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Status</a:t>
            </a:r>
            <a:endParaRPr lang="en-US" sz="563" dirty="0"/>
          </a:p>
        </p:txBody>
      </p:sp>
      <p:sp>
        <p:nvSpPr>
          <p:cNvPr id="87" name="Text 46"/>
          <p:cNvSpPr/>
          <p:nvPr/>
        </p:nvSpPr>
        <p:spPr>
          <a:xfrm>
            <a:off x="6515100" y="1700213"/>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88" name="Text 47"/>
          <p:cNvSpPr/>
          <p:nvPr/>
        </p:nvSpPr>
        <p:spPr>
          <a:xfrm>
            <a:off x="4371975" y="1995487"/>
            <a:ext cx="86201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Completed</a:t>
            </a:r>
            <a:endParaRPr lang="en-US" sz="563" dirty="0"/>
          </a:p>
        </p:txBody>
      </p:sp>
      <p:sp>
        <p:nvSpPr>
          <p:cNvPr id="89" name="Text 48"/>
          <p:cNvSpPr/>
          <p:nvPr/>
        </p:nvSpPr>
        <p:spPr>
          <a:xfrm>
            <a:off x="4371975" y="2233613"/>
            <a:ext cx="866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In Progress</a:t>
            </a:r>
            <a:endParaRPr lang="en-US" sz="563" dirty="0"/>
          </a:p>
        </p:txBody>
      </p:sp>
      <p:sp>
        <p:nvSpPr>
          <p:cNvPr id="90" name="Text 49"/>
          <p:cNvSpPr/>
          <p:nvPr/>
        </p:nvSpPr>
        <p:spPr>
          <a:xfrm>
            <a:off x="4371975" y="2471738"/>
            <a:ext cx="881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Not Started</a:t>
            </a:r>
            <a:endParaRPr lang="en-US" sz="563" dirty="0"/>
          </a:p>
        </p:txBody>
      </p:sp>
      <p:sp>
        <p:nvSpPr>
          <p:cNvPr id="91" name="Text 50"/>
          <p:cNvSpPr/>
          <p:nvPr/>
        </p:nvSpPr>
        <p:spPr>
          <a:xfrm>
            <a:off x="3314700" y="1700213"/>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92" name="Text 51"/>
          <p:cNvSpPr/>
          <p:nvPr/>
        </p:nvSpPr>
        <p:spPr>
          <a:xfrm>
            <a:off x="3352800" y="197167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93" name="Text 52"/>
          <p:cNvSpPr/>
          <p:nvPr/>
        </p:nvSpPr>
        <p:spPr>
          <a:xfrm>
            <a:off x="3338513" y="220980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94" name="Text 53"/>
          <p:cNvSpPr/>
          <p:nvPr/>
        </p:nvSpPr>
        <p:spPr>
          <a:xfrm>
            <a:off x="3338513" y="244792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95" name="Text 54"/>
          <p:cNvSpPr/>
          <p:nvPr/>
        </p:nvSpPr>
        <p:spPr>
          <a:xfrm>
            <a:off x="6324600" y="2471738"/>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6" name="Text 55"/>
          <p:cNvSpPr/>
          <p:nvPr/>
        </p:nvSpPr>
        <p:spPr>
          <a:xfrm>
            <a:off x="6324600" y="2233613"/>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7" name="Text 56"/>
          <p:cNvSpPr/>
          <p:nvPr/>
        </p:nvSpPr>
        <p:spPr>
          <a:xfrm>
            <a:off x="6324600" y="1995487"/>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8" name="Text 57"/>
          <p:cNvSpPr/>
          <p:nvPr/>
        </p:nvSpPr>
        <p:spPr>
          <a:xfrm>
            <a:off x="6848475" y="2471738"/>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9" name="Text 58"/>
          <p:cNvSpPr/>
          <p:nvPr/>
        </p:nvSpPr>
        <p:spPr>
          <a:xfrm>
            <a:off x="6848475" y="2233613"/>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100" name="Text 59"/>
          <p:cNvSpPr/>
          <p:nvPr/>
        </p:nvSpPr>
        <p:spPr>
          <a:xfrm>
            <a:off x="6848475" y="1995487"/>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101" name="Text 60"/>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Task Categories</a:t>
            </a:r>
            <a:endParaRPr lang="en-US" sz="900" dirty="0"/>
          </a:p>
        </p:txBody>
      </p:sp>
      <p:sp>
        <p:nvSpPr>
          <p:cNvPr id="102" name="Text 61"/>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03" name="Text 62"/>
          <p:cNvSpPr/>
          <p:nvPr/>
        </p:nvSpPr>
        <p:spPr>
          <a:xfrm>
            <a:off x="1509713" y="2147888"/>
            <a:ext cx="76200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My Task</a:t>
            </a:r>
            <a:endParaRPr lang="en-US" sz="600" dirty="0"/>
          </a:p>
        </p:txBody>
      </p:sp>
      <p:sp>
        <p:nvSpPr>
          <p:cNvPr id="104" name="Text 63"/>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05" name="Text 64"/>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06" name="Text 65"/>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107" name="Text 66"/>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08" name="Text 67"/>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09" name="Text 68"/>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1143000" y="133350"/>
            <a:ext cx="6858000" cy="4876800"/>
          </a:xfrm>
          <a:prstGeom prst="rect">
            <a:avLst/>
          </a:prstGeom>
          <a:solidFill>
            <a:srgbClr val="000000">
              <a:alpha val="74000"/>
            </a:srgbClr>
          </a:solidFill>
          <a:ln/>
        </p:spPr>
      </p:sp>
      <p:sp>
        <p:nvSpPr>
          <p:cNvPr id="3" name="Shape 1"/>
          <p:cNvSpPr/>
          <p:nvPr/>
        </p:nvSpPr>
        <p:spPr>
          <a:xfrm>
            <a:off x="2386013" y="885825"/>
            <a:ext cx="4371975" cy="3371850"/>
          </a:xfrm>
          <a:prstGeom prst="roundRect">
            <a:avLst>
              <a:gd name="adj" fmla="val 1356"/>
            </a:avLst>
          </a:prstGeom>
          <a:solidFill>
            <a:srgbClr val="F9F9F9"/>
          </a:solidFill>
          <a:ln/>
        </p:spPr>
      </p:sp>
      <p:sp>
        <p:nvSpPr>
          <p:cNvPr id="4" name="Shape 2"/>
          <p:cNvSpPr/>
          <p:nvPr/>
        </p:nvSpPr>
        <p:spPr>
          <a:xfrm>
            <a:off x="2681288" y="1400175"/>
            <a:ext cx="3781425" cy="2571750"/>
          </a:xfrm>
          <a:prstGeom prst="rect">
            <a:avLst/>
          </a:prstGeom>
          <a:noFill/>
          <a:ln w="12700">
            <a:solidFill>
              <a:srgbClr val="A1A3AB">
                <a:alpha val="64000"/>
              </a:srgbClr>
            </a:solidFill>
            <a:prstDash val="solid"/>
          </a:ln>
        </p:spPr>
      </p:sp>
      <p:sp>
        <p:nvSpPr>
          <p:cNvPr id="5" name="Shape 3"/>
          <p:cNvSpPr/>
          <p:nvPr/>
        </p:nvSpPr>
        <p:spPr>
          <a:xfrm>
            <a:off x="3405188" y="1905000"/>
            <a:ext cx="623888" cy="161925"/>
          </a:xfrm>
          <a:prstGeom prst="roundRect">
            <a:avLst/>
          </a:prstGeom>
          <a:solidFill>
            <a:srgbClr val="F24E1E"/>
          </a:solidFill>
          <a:ln/>
        </p:spPr>
      </p:sp>
      <p:sp>
        <p:nvSpPr>
          <p:cNvPr id="6" name="Shape 4"/>
          <p:cNvSpPr/>
          <p:nvPr/>
        </p:nvSpPr>
        <p:spPr>
          <a:xfrm>
            <a:off x="2757488" y="1905000"/>
            <a:ext cx="623888" cy="161925"/>
          </a:xfrm>
          <a:prstGeom prst="roundRect">
            <a:avLst/>
          </a:prstGeom>
          <a:solidFill>
            <a:srgbClr val="F24E1E"/>
          </a:solidFill>
          <a:ln/>
        </p:spPr>
      </p:sp>
      <p:sp>
        <p:nvSpPr>
          <p:cNvPr id="7" name="Shape 5"/>
          <p:cNvSpPr/>
          <p:nvPr/>
        </p:nvSpPr>
        <p:spPr>
          <a:xfrm>
            <a:off x="2757488" y="1590675"/>
            <a:ext cx="2433638" cy="176213"/>
          </a:xfrm>
          <a:prstGeom prst="roundRect">
            <a:avLst/>
          </a:prstGeom>
          <a:noFill/>
          <a:ln w="12700">
            <a:solidFill>
              <a:srgbClr val="A1A3AB"/>
            </a:solidFill>
            <a:prstDash val="solid"/>
          </a:ln>
        </p:spPr>
      </p:sp>
      <p:sp>
        <p:nvSpPr>
          <p:cNvPr id="8" name="Shape 6"/>
          <p:cNvSpPr/>
          <p:nvPr/>
        </p:nvSpPr>
        <p:spPr>
          <a:xfrm>
            <a:off x="3076575" y="876300"/>
            <a:ext cx="4567238" cy="3986213"/>
          </a:xfrm>
          <a:prstGeom prst="roundRect">
            <a:avLst/>
          </a:prstGeom>
          <a:noFill/>
          <a:ln w="12700">
            <a:solidFill>
              <a:srgbClr val="A1A3AB">
                <a:alpha val="63000"/>
              </a:srgbClr>
            </a:solidFill>
            <a:prstDash val="solid"/>
          </a:ln>
        </p:spPr>
      </p:sp>
      <p:sp>
        <p:nvSpPr>
          <p:cNvPr id="9" name="Shape 7"/>
          <p:cNvSpPr/>
          <p:nvPr/>
        </p:nvSpPr>
        <p:spPr>
          <a:xfrm>
            <a:off x="3224213" y="1123950"/>
            <a:ext cx="223838" cy="0"/>
          </a:xfrm>
          <a:prstGeom prst="line">
            <a:avLst/>
          </a:prstGeom>
          <a:noFill/>
          <a:ln w="25400">
            <a:solidFill>
              <a:srgbClr val="F24E1E"/>
            </a:solidFill>
            <a:prstDash val="solid"/>
          </a:ln>
        </p:spPr>
      </p:sp>
      <p:sp>
        <p:nvSpPr>
          <p:cNvPr id="10" name="Shape 8"/>
          <p:cNvSpPr/>
          <p:nvPr/>
        </p:nvSpPr>
        <p:spPr>
          <a:xfrm>
            <a:off x="3209925" y="1214438"/>
            <a:ext cx="623888" cy="161925"/>
          </a:xfrm>
          <a:prstGeom prst="roundRect">
            <a:avLst/>
          </a:prstGeom>
          <a:solidFill>
            <a:srgbClr val="F24E1E"/>
          </a:solidFill>
          <a:ln/>
        </p:spPr>
      </p:sp>
      <p:sp>
        <p:nvSpPr>
          <p:cNvPr id="11" name="Shape 9"/>
          <p:cNvSpPr/>
          <p:nvPr/>
        </p:nvSpPr>
        <p:spPr>
          <a:xfrm>
            <a:off x="3209925" y="3019425"/>
            <a:ext cx="4295775" cy="1062038"/>
          </a:xfrm>
          <a:prstGeom prst="roundRect">
            <a:avLst/>
          </a:prstGeom>
          <a:noFill/>
          <a:ln w="12700">
            <a:solidFill>
              <a:srgbClr val="A1A3AB">
                <a:alpha val="63000"/>
              </a:srgbClr>
            </a:solidFill>
            <a:prstDash val="solid"/>
          </a:ln>
        </p:spPr>
      </p:sp>
      <p:sp>
        <p:nvSpPr>
          <p:cNvPr id="12" name="Shape 10"/>
          <p:cNvSpPr/>
          <p:nvPr/>
        </p:nvSpPr>
        <p:spPr>
          <a:xfrm rot="0">
            <a:off x="3209925" y="3257550"/>
            <a:ext cx="4295775" cy="0"/>
          </a:xfrm>
          <a:prstGeom prst="line">
            <a:avLst/>
          </a:prstGeom>
          <a:noFill/>
          <a:ln w="12700">
            <a:solidFill>
              <a:srgbClr val="A1A3AB">
                <a:alpha val="63000"/>
              </a:srgbClr>
            </a:solidFill>
            <a:prstDash val="solid"/>
          </a:ln>
        </p:spPr>
      </p:sp>
      <p:sp>
        <p:nvSpPr>
          <p:cNvPr id="13" name="Shape 11"/>
          <p:cNvSpPr/>
          <p:nvPr/>
        </p:nvSpPr>
        <p:spPr>
          <a:xfrm rot="5400000">
            <a:off x="5236369" y="3555206"/>
            <a:ext cx="1062038" cy="0"/>
          </a:xfrm>
          <a:prstGeom prst="line">
            <a:avLst/>
          </a:prstGeom>
          <a:noFill/>
          <a:ln w="12700">
            <a:solidFill>
              <a:srgbClr val="A1A3AB">
                <a:alpha val="63000"/>
              </a:srgbClr>
            </a:solidFill>
            <a:prstDash val="solid"/>
          </a:ln>
        </p:spPr>
      </p:sp>
      <p:sp>
        <p:nvSpPr>
          <p:cNvPr id="14" name="Shape 12"/>
          <p:cNvSpPr/>
          <p:nvPr/>
        </p:nvSpPr>
        <p:spPr>
          <a:xfrm rot="5400000">
            <a:off x="2990850" y="3552825"/>
            <a:ext cx="1057275" cy="0"/>
          </a:xfrm>
          <a:prstGeom prst="line">
            <a:avLst/>
          </a:prstGeom>
          <a:noFill/>
          <a:ln w="12700">
            <a:solidFill>
              <a:srgbClr val="A1A3AB">
                <a:alpha val="63000"/>
              </a:srgbClr>
            </a:solidFill>
            <a:prstDash val="solid"/>
          </a:ln>
        </p:spPr>
      </p:sp>
      <p:sp>
        <p:nvSpPr>
          <p:cNvPr id="15" name="Shape 13"/>
          <p:cNvSpPr/>
          <p:nvPr/>
        </p:nvSpPr>
        <p:spPr>
          <a:xfrm>
            <a:off x="3209925" y="1628775"/>
            <a:ext cx="4295775" cy="1062038"/>
          </a:xfrm>
          <a:prstGeom prst="roundRect">
            <a:avLst/>
          </a:prstGeom>
          <a:noFill/>
          <a:ln w="12700">
            <a:solidFill>
              <a:srgbClr val="A1A3AB">
                <a:alpha val="63000"/>
              </a:srgbClr>
            </a:solidFill>
            <a:prstDash val="solid"/>
          </a:ln>
        </p:spPr>
      </p:sp>
      <p:sp>
        <p:nvSpPr>
          <p:cNvPr id="16" name="Shape 14"/>
          <p:cNvSpPr/>
          <p:nvPr/>
        </p:nvSpPr>
        <p:spPr>
          <a:xfrm rot="0">
            <a:off x="3209925" y="1866900"/>
            <a:ext cx="4295775" cy="0"/>
          </a:xfrm>
          <a:prstGeom prst="line">
            <a:avLst/>
          </a:prstGeom>
          <a:noFill/>
          <a:ln w="12700">
            <a:solidFill>
              <a:srgbClr val="A1A3AB">
                <a:alpha val="63000"/>
              </a:srgbClr>
            </a:solidFill>
            <a:prstDash val="solid"/>
          </a:ln>
        </p:spPr>
      </p:sp>
      <p:sp>
        <p:nvSpPr>
          <p:cNvPr id="17" name="Shape 15"/>
          <p:cNvSpPr/>
          <p:nvPr/>
        </p:nvSpPr>
        <p:spPr>
          <a:xfrm rot="5400000">
            <a:off x="5236369" y="2164556"/>
            <a:ext cx="1062038" cy="0"/>
          </a:xfrm>
          <a:prstGeom prst="line">
            <a:avLst/>
          </a:prstGeom>
          <a:noFill/>
          <a:ln w="12700">
            <a:solidFill>
              <a:srgbClr val="A1A3AB">
                <a:alpha val="63000"/>
              </a:srgbClr>
            </a:solidFill>
            <a:prstDash val="solid"/>
          </a:ln>
        </p:spPr>
      </p:sp>
      <p:sp>
        <p:nvSpPr>
          <p:cNvPr id="18" name="Shape 16"/>
          <p:cNvSpPr/>
          <p:nvPr/>
        </p:nvSpPr>
        <p:spPr>
          <a:xfrm rot="5400000">
            <a:off x="2990850" y="2162175"/>
            <a:ext cx="1057275" cy="0"/>
          </a:xfrm>
          <a:prstGeom prst="line">
            <a:avLst/>
          </a:prstGeom>
          <a:noFill/>
          <a:ln w="12700">
            <a:solidFill>
              <a:srgbClr val="A1A3AB">
                <a:alpha val="63000"/>
              </a:srgbClr>
            </a:solidFill>
            <a:prstDash val="solid"/>
          </a:ln>
        </p:spPr>
      </p:sp>
      <p:sp>
        <p:nvSpPr>
          <p:cNvPr id="19" name="Shape 17"/>
          <p:cNvSpPr/>
          <p:nvPr/>
        </p:nvSpPr>
        <p:spPr>
          <a:xfrm>
            <a:off x="976312" y="876300"/>
            <a:ext cx="1738313" cy="4133850"/>
          </a:xfrm>
          <a:prstGeom prst="rect">
            <a:avLst/>
          </a:prstGeom>
          <a:solidFill>
            <a:srgbClr val="FF6767"/>
          </a:solidFill>
          <a:ln/>
        </p:spPr>
      </p:sp>
      <p:sp>
        <p:nvSpPr>
          <p:cNvPr id="20" name="Shape 18"/>
          <p:cNvSpPr/>
          <p:nvPr/>
        </p:nvSpPr>
        <p:spPr>
          <a:xfrm>
            <a:off x="1243013" y="2052637"/>
            <a:ext cx="1371600" cy="280988"/>
          </a:xfrm>
          <a:prstGeom prst="rect">
            <a:avLst/>
          </a:prstGeom>
          <a:noFill/>
          <a:ln/>
        </p:spPr>
      </p:sp>
      <p:sp>
        <p:nvSpPr>
          <p:cNvPr id="21" name="Shape 19"/>
          <p:cNvSpPr/>
          <p:nvPr/>
        </p:nvSpPr>
        <p:spPr>
          <a:xfrm>
            <a:off x="1243013" y="2052637"/>
            <a:ext cx="1371600" cy="280988"/>
          </a:xfrm>
          <a:prstGeom prst="roundRect">
            <a:avLst/>
          </a:prstGeom>
          <a:solidFill>
            <a:srgbClr val="FFFFFF"/>
          </a:solidFill>
          <a:ln/>
        </p:spPr>
      </p:sp>
      <p:sp>
        <p:nvSpPr>
          <p:cNvPr id="22" name="Shape 20"/>
          <p:cNvSpPr/>
          <p:nvPr/>
        </p:nvSpPr>
        <p:spPr>
          <a:xfrm>
            <a:off x="1143000" y="133350"/>
            <a:ext cx="6858000" cy="476250"/>
          </a:xfrm>
          <a:prstGeom prst="rect">
            <a:avLst/>
          </a:prstGeom>
          <a:solidFill>
            <a:srgbClr val="F8F8F8"/>
          </a:solidFill>
          <a:ln/>
        </p:spPr>
      </p:sp>
      <p:sp>
        <p:nvSpPr>
          <p:cNvPr id="23" name="Shape 21"/>
          <p:cNvSpPr/>
          <p:nvPr/>
        </p:nvSpPr>
        <p:spPr>
          <a:xfrm>
            <a:off x="3005138" y="314325"/>
            <a:ext cx="3309938" cy="171450"/>
          </a:xfrm>
          <a:prstGeom prst="roundRect">
            <a:avLst/>
          </a:prstGeom>
          <a:solidFill>
            <a:srgbClr val="F5F8FF"/>
          </a:solidFill>
          <a:ln/>
        </p:spPr>
      </p:sp>
      <p:sp>
        <p:nvSpPr>
          <p:cNvPr id="24" name="Shape 22"/>
          <p:cNvSpPr/>
          <p:nvPr/>
        </p:nvSpPr>
        <p:spPr>
          <a:xfrm>
            <a:off x="6143625" y="314325"/>
            <a:ext cx="171450" cy="171450"/>
          </a:xfrm>
          <a:prstGeom prst="roundRect">
            <a:avLst/>
          </a:prstGeom>
          <a:solidFill>
            <a:srgbClr val="FF6767"/>
          </a:solidFill>
          <a:ln/>
        </p:spPr>
      </p:sp>
      <p:pic>
        <p:nvPicPr>
          <p:cNvPr id="25"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26" name="Image 1" descr="preencoded.png">    </p:cNvPr>
          <p:cNvPicPr>
            <a:picLocks noChangeAspect="1"/>
          </p:cNvPicPr>
          <p:nvPr/>
        </p:nvPicPr>
        <p:blipFill>
          <a:blip r:embed="rId2"/>
          <a:stretch>
            <a:fillRect/>
          </a:stretch>
        </p:blipFill>
        <p:spPr>
          <a:xfrm>
            <a:off x="2681288" y="1214438"/>
            <a:ext cx="176213" cy="9525"/>
          </a:xfrm>
          <a:prstGeom prst="rect">
            <a:avLst/>
          </a:prstGeom>
        </p:spPr>
      </p:pic>
      <p:pic>
        <p:nvPicPr>
          <p:cNvPr id="27" name="Image 2" descr="preencoded.png">    </p:cNvPr>
          <p:cNvPicPr>
            <a:picLocks noChangeAspect="1"/>
          </p:cNvPicPr>
          <p:nvPr/>
        </p:nvPicPr>
        <p:blipFill>
          <a:blip r:embed="rId3"/>
          <a:stretch>
            <a:fillRect/>
          </a:stretch>
        </p:blipFill>
        <p:spPr>
          <a:xfrm>
            <a:off x="3209925" y="1462088"/>
            <a:ext cx="457200" cy="90488"/>
          </a:xfrm>
          <a:prstGeom prst="rect">
            <a:avLst/>
          </a:prstGeom>
        </p:spPr>
      </p:pic>
      <p:pic>
        <p:nvPicPr>
          <p:cNvPr id="28" name="Image 3" descr="preencoded.png">    </p:cNvPr>
          <p:cNvPicPr>
            <a:picLocks noChangeAspect="1"/>
          </p:cNvPicPr>
          <p:nvPr/>
        </p:nvPicPr>
        <p:blipFill>
          <a:blip r:embed="rId4"/>
          <a:stretch>
            <a:fillRect/>
          </a:stretch>
        </p:blipFill>
        <p:spPr>
          <a:xfrm>
            <a:off x="3209925" y="2852738"/>
            <a:ext cx="457200" cy="90488"/>
          </a:xfrm>
          <a:prstGeom prst="rect">
            <a:avLst/>
          </a:prstGeom>
        </p:spPr>
      </p:pic>
      <p:pic>
        <p:nvPicPr>
          <p:cNvPr id="29" name="Image 4" descr="preencoded.png">    </p:cNvPr>
          <p:cNvPicPr>
            <a:picLocks noChangeAspect="1"/>
          </p:cNvPicPr>
          <p:nvPr/>
        </p:nvPicPr>
        <p:blipFill>
          <a:blip r:embed="rId5"/>
          <a:stretch>
            <a:fillRect/>
          </a:stretch>
        </p:blipFill>
        <p:spPr>
          <a:xfrm>
            <a:off x="6124575" y="3795713"/>
            <a:ext cx="442913" cy="171450"/>
          </a:xfrm>
          <a:prstGeom prst="rect">
            <a:avLst/>
          </a:prstGeom>
        </p:spPr>
      </p:pic>
      <p:pic>
        <p:nvPicPr>
          <p:cNvPr id="30" name="Image 5" descr="preencoded.png">    </p:cNvPr>
          <p:cNvPicPr>
            <a:picLocks noChangeAspect="1"/>
          </p:cNvPicPr>
          <p:nvPr/>
        </p:nvPicPr>
        <p:blipFill>
          <a:blip r:embed="rId6"/>
          <a:stretch>
            <a:fillRect/>
          </a:stretch>
        </p:blipFill>
        <p:spPr>
          <a:xfrm>
            <a:off x="6215063" y="3833812"/>
            <a:ext cx="90249" cy="90250"/>
          </a:xfrm>
          <a:prstGeom prst="rect">
            <a:avLst/>
          </a:prstGeom>
        </p:spPr>
      </p:pic>
      <p:pic>
        <p:nvPicPr>
          <p:cNvPr id="31" name="Image 6" descr="preencoded.png">    </p:cNvPr>
          <p:cNvPicPr>
            <a:picLocks noChangeAspect="1"/>
          </p:cNvPicPr>
          <p:nvPr/>
        </p:nvPicPr>
        <p:blipFill>
          <a:blip r:embed="rId7"/>
          <a:stretch>
            <a:fillRect/>
          </a:stretch>
        </p:blipFill>
        <p:spPr>
          <a:xfrm>
            <a:off x="6124575" y="3557588"/>
            <a:ext cx="442913" cy="171450"/>
          </a:xfrm>
          <a:prstGeom prst="rect">
            <a:avLst/>
          </a:prstGeom>
        </p:spPr>
      </p:pic>
      <p:pic>
        <p:nvPicPr>
          <p:cNvPr id="32" name="Image 7" descr="preencoded.png">    </p:cNvPr>
          <p:cNvPicPr>
            <a:picLocks noChangeAspect="1"/>
          </p:cNvPicPr>
          <p:nvPr/>
        </p:nvPicPr>
        <p:blipFill>
          <a:blip r:embed="rId8"/>
          <a:stretch>
            <a:fillRect/>
          </a:stretch>
        </p:blipFill>
        <p:spPr>
          <a:xfrm>
            <a:off x="6215063" y="3595688"/>
            <a:ext cx="90249" cy="90250"/>
          </a:xfrm>
          <a:prstGeom prst="rect">
            <a:avLst/>
          </a:prstGeom>
        </p:spPr>
      </p:pic>
      <p:pic>
        <p:nvPicPr>
          <p:cNvPr id="33" name="Image 8" descr="preencoded.png">    </p:cNvPr>
          <p:cNvPicPr>
            <a:picLocks noChangeAspect="1"/>
          </p:cNvPicPr>
          <p:nvPr/>
        </p:nvPicPr>
        <p:blipFill>
          <a:blip r:embed="rId9"/>
          <a:stretch>
            <a:fillRect/>
          </a:stretch>
        </p:blipFill>
        <p:spPr>
          <a:xfrm>
            <a:off x="6124575" y="3319463"/>
            <a:ext cx="442913" cy="171450"/>
          </a:xfrm>
          <a:prstGeom prst="rect">
            <a:avLst/>
          </a:prstGeom>
        </p:spPr>
      </p:pic>
      <p:pic>
        <p:nvPicPr>
          <p:cNvPr id="34" name="Image 9" descr="preencoded.png">    </p:cNvPr>
          <p:cNvPicPr>
            <a:picLocks noChangeAspect="1"/>
          </p:cNvPicPr>
          <p:nvPr/>
        </p:nvPicPr>
        <p:blipFill>
          <a:blip r:embed="rId10"/>
          <a:stretch>
            <a:fillRect/>
          </a:stretch>
        </p:blipFill>
        <p:spPr>
          <a:xfrm>
            <a:off x="6215063" y="3357563"/>
            <a:ext cx="90249" cy="90250"/>
          </a:xfrm>
          <a:prstGeom prst="rect">
            <a:avLst/>
          </a:prstGeom>
        </p:spPr>
      </p:pic>
      <p:pic>
        <p:nvPicPr>
          <p:cNvPr id="35" name="Image 10" descr="preencoded.png">    </p:cNvPr>
          <p:cNvPicPr>
            <a:picLocks noChangeAspect="1"/>
          </p:cNvPicPr>
          <p:nvPr/>
        </p:nvPicPr>
        <p:blipFill>
          <a:blip r:embed="rId11"/>
          <a:stretch>
            <a:fillRect/>
          </a:stretch>
        </p:blipFill>
        <p:spPr>
          <a:xfrm>
            <a:off x="6705600" y="3795713"/>
            <a:ext cx="442913" cy="171450"/>
          </a:xfrm>
          <a:prstGeom prst="rect">
            <a:avLst/>
          </a:prstGeom>
        </p:spPr>
      </p:pic>
      <p:pic>
        <p:nvPicPr>
          <p:cNvPr id="36" name="Image 11" descr="preencoded.png">    </p:cNvPr>
          <p:cNvPicPr>
            <a:picLocks noChangeAspect="1"/>
          </p:cNvPicPr>
          <p:nvPr/>
        </p:nvPicPr>
        <p:blipFill>
          <a:blip r:embed="rId12"/>
          <a:stretch>
            <a:fillRect/>
          </a:stretch>
        </p:blipFill>
        <p:spPr>
          <a:xfrm>
            <a:off x="6762750" y="3838575"/>
            <a:ext cx="66675" cy="85725"/>
          </a:xfrm>
          <a:prstGeom prst="rect">
            <a:avLst/>
          </a:prstGeom>
        </p:spPr>
      </p:pic>
      <p:pic>
        <p:nvPicPr>
          <p:cNvPr id="37" name="Image 12" descr="preencoded.png">    </p:cNvPr>
          <p:cNvPicPr>
            <a:picLocks noChangeAspect="1"/>
          </p:cNvPicPr>
          <p:nvPr/>
        </p:nvPicPr>
        <p:blipFill>
          <a:blip r:embed="rId13"/>
          <a:stretch>
            <a:fillRect/>
          </a:stretch>
        </p:blipFill>
        <p:spPr>
          <a:xfrm>
            <a:off x="6705600" y="3557588"/>
            <a:ext cx="442913" cy="171450"/>
          </a:xfrm>
          <a:prstGeom prst="rect">
            <a:avLst/>
          </a:prstGeom>
        </p:spPr>
      </p:pic>
      <p:pic>
        <p:nvPicPr>
          <p:cNvPr id="38" name="Image 13" descr="preencoded.png">    </p:cNvPr>
          <p:cNvPicPr>
            <a:picLocks noChangeAspect="1"/>
          </p:cNvPicPr>
          <p:nvPr/>
        </p:nvPicPr>
        <p:blipFill>
          <a:blip r:embed="rId14"/>
          <a:stretch>
            <a:fillRect/>
          </a:stretch>
        </p:blipFill>
        <p:spPr>
          <a:xfrm>
            <a:off x="6762750" y="3600450"/>
            <a:ext cx="66675" cy="85725"/>
          </a:xfrm>
          <a:prstGeom prst="rect">
            <a:avLst/>
          </a:prstGeom>
        </p:spPr>
      </p:pic>
      <p:pic>
        <p:nvPicPr>
          <p:cNvPr id="39" name="Image 14" descr="preencoded.png">    </p:cNvPr>
          <p:cNvPicPr>
            <a:picLocks noChangeAspect="1"/>
          </p:cNvPicPr>
          <p:nvPr/>
        </p:nvPicPr>
        <p:blipFill>
          <a:blip r:embed="rId15"/>
          <a:stretch>
            <a:fillRect/>
          </a:stretch>
        </p:blipFill>
        <p:spPr>
          <a:xfrm>
            <a:off x="6705600" y="3319463"/>
            <a:ext cx="442913" cy="171450"/>
          </a:xfrm>
          <a:prstGeom prst="rect">
            <a:avLst/>
          </a:prstGeom>
        </p:spPr>
      </p:pic>
      <p:pic>
        <p:nvPicPr>
          <p:cNvPr id="40" name="Image 15" descr="preencoded.png">    </p:cNvPr>
          <p:cNvPicPr>
            <a:picLocks noChangeAspect="1"/>
          </p:cNvPicPr>
          <p:nvPr/>
        </p:nvPicPr>
        <p:blipFill>
          <a:blip r:embed="rId16"/>
          <a:stretch>
            <a:fillRect/>
          </a:stretch>
        </p:blipFill>
        <p:spPr>
          <a:xfrm>
            <a:off x="6762750" y="3362325"/>
            <a:ext cx="66675" cy="85725"/>
          </a:xfrm>
          <a:prstGeom prst="rect">
            <a:avLst/>
          </a:prstGeom>
        </p:spPr>
      </p:pic>
      <p:pic>
        <p:nvPicPr>
          <p:cNvPr id="41" name="Image 16" descr="preencoded.png">    </p:cNvPr>
          <p:cNvPicPr>
            <a:picLocks noChangeAspect="1"/>
          </p:cNvPicPr>
          <p:nvPr/>
        </p:nvPicPr>
        <p:blipFill>
          <a:blip r:embed="rId17"/>
          <a:stretch>
            <a:fillRect/>
          </a:stretch>
        </p:blipFill>
        <p:spPr>
          <a:xfrm>
            <a:off x="6124575" y="2428875"/>
            <a:ext cx="442913" cy="171450"/>
          </a:xfrm>
          <a:prstGeom prst="rect">
            <a:avLst/>
          </a:prstGeom>
        </p:spPr>
      </p:pic>
      <p:pic>
        <p:nvPicPr>
          <p:cNvPr id="42" name="Image 17" descr="preencoded.png">    </p:cNvPr>
          <p:cNvPicPr>
            <a:picLocks noChangeAspect="1"/>
          </p:cNvPicPr>
          <p:nvPr/>
        </p:nvPicPr>
        <p:blipFill>
          <a:blip r:embed="rId18"/>
          <a:stretch>
            <a:fillRect/>
          </a:stretch>
        </p:blipFill>
        <p:spPr>
          <a:xfrm>
            <a:off x="6215063" y="2466975"/>
            <a:ext cx="90249" cy="90250"/>
          </a:xfrm>
          <a:prstGeom prst="rect">
            <a:avLst/>
          </a:prstGeom>
        </p:spPr>
      </p:pic>
      <p:pic>
        <p:nvPicPr>
          <p:cNvPr id="43" name="Image 18" descr="preencoded.png">    </p:cNvPr>
          <p:cNvPicPr>
            <a:picLocks noChangeAspect="1"/>
          </p:cNvPicPr>
          <p:nvPr/>
        </p:nvPicPr>
        <p:blipFill>
          <a:blip r:embed="rId19"/>
          <a:stretch>
            <a:fillRect/>
          </a:stretch>
        </p:blipFill>
        <p:spPr>
          <a:xfrm>
            <a:off x="6124575" y="2190750"/>
            <a:ext cx="442913" cy="171450"/>
          </a:xfrm>
          <a:prstGeom prst="rect">
            <a:avLst/>
          </a:prstGeom>
        </p:spPr>
      </p:pic>
      <p:pic>
        <p:nvPicPr>
          <p:cNvPr id="44" name="Image 19" descr="preencoded.png">    </p:cNvPr>
          <p:cNvPicPr>
            <a:picLocks noChangeAspect="1"/>
          </p:cNvPicPr>
          <p:nvPr/>
        </p:nvPicPr>
        <p:blipFill>
          <a:blip r:embed="rId20"/>
          <a:stretch>
            <a:fillRect/>
          </a:stretch>
        </p:blipFill>
        <p:spPr>
          <a:xfrm>
            <a:off x="6215063" y="2228850"/>
            <a:ext cx="90249" cy="90250"/>
          </a:xfrm>
          <a:prstGeom prst="rect">
            <a:avLst/>
          </a:prstGeom>
        </p:spPr>
      </p:pic>
      <p:pic>
        <p:nvPicPr>
          <p:cNvPr id="45" name="Image 20" descr="preencoded.png">    </p:cNvPr>
          <p:cNvPicPr>
            <a:picLocks noChangeAspect="1"/>
          </p:cNvPicPr>
          <p:nvPr/>
        </p:nvPicPr>
        <p:blipFill>
          <a:blip r:embed="rId21"/>
          <a:stretch>
            <a:fillRect/>
          </a:stretch>
        </p:blipFill>
        <p:spPr>
          <a:xfrm>
            <a:off x="6124575" y="1952625"/>
            <a:ext cx="442913" cy="171450"/>
          </a:xfrm>
          <a:prstGeom prst="rect">
            <a:avLst/>
          </a:prstGeom>
        </p:spPr>
      </p:pic>
      <p:pic>
        <p:nvPicPr>
          <p:cNvPr id="46" name="Image 21" descr="preencoded.png">    </p:cNvPr>
          <p:cNvPicPr>
            <a:picLocks noChangeAspect="1"/>
          </p:cNvPicPr>
          <p:nvPr/>
        </p:nvPicPr>
        <p:blipFill>
          <a:blip r:embed="rId22"/>
          <a:stretch>
            <a:fillRect/>
          </a:stretch>
        </p:blipFill>
        <p:spPr>
          <a:xfrm>
            <a:off x="6215063" y="1990725"/>
            <a:ext cx="90249" cy="90250"/>
          </a:xfrm>
          <a:prstGeom prst="rect">
            <a:avLst/>
          </a:prstGeom>
        </p:spPr>
      </p:pic>
      <p:pic>
        <p:nvPicPr>
          <p:cNvPr id="47" name="Image 22" descr="preencoded.png">    </p:cNvPr>
          <p:cNvPicPr>
            <a:picLocks noChangeAspect="1"/>
          </p:cNvPicPr>
          <p:nvPr/>
        </p:nvPicPr>
        <p:blipFill>
          <a:blip r:embed="rId23"/>
          <a:stretch>
            <a:fillRect/>
          </a:stretch>
        </p:blipFill>
        <p:spPr>
          <a:xfrm>
            <a:off x="6705600" y="2428875"/>
            <a:ext cx="442913" cy="171450"/>
          </a:xfrm>
          <a:prstGeom prst="rect">
            <a:avLst/>
          </a:prstGeom>
        </p:spPr>
      </p:pic>
      <p:pic>
        <p:nvPicPr>
          <p:cNvPr id="48" name="Image 23" descr="preencoded.png">    </p:cNvPr>
          <p:cNvPicPr>
            <a:picLocks noChangeAspect="1"/>
          </p:cNvPicPr>
          <p:nvPr/>
        </p:nvPicPr>
        <p:blipFill>
          <a:blip r:embed="rId24"/>
          <a:stretch>
            <a:fillRect/>
          </a:stretch>
        </p:blipFill>
        <p:spPr>
          <a:xfrm>
            <a:off x="6762750" y="2471738"/>
            <a:ext cx="66675" cy="85725"/>
          </a:xfrm>
          <a:prstGeom prst="rect">
            <a:avLst/>
          </a:prstGeom>
        </p:spPr>
      </p:pic>
      <p:pic>
        <p:nvPicPr>
          <p:cNvPr id="49" name="Image 24" descr="preencoded.png">    </p:cNvPr>
          <p:cNvPicPr>
            <a:picLocks noChangeAspect="1"/>
          </p:cNvPicPr>
          <p:nvPr/>
        </p:nvPicPr>
        <p:blipFill>
          <a:blip r:embed="rId25"/>
          <a:stretch>
            <a:fillRect/>
          </a:stretch>
        </p:blipFill>
        <p:spPr>
          <a:xfrm>
            <a:off x="6705600" y="2190750"/>
            <a:ext cx="442913" cy="171450"/>
          </a:xfrm>
          <a:prstGeom prst="rect">
            <a:avLst/>
          </a:prstGeom>
        </p:spPr>
      </p:pic>
      <p:pic>
        <p:nvPicPr>
          <p:cNvPr id="50" name="Image 25" descr="preencoded.png">    </p:cNvPr>
          <p:cNvPicPr>
            <a:picLocks noChangeAspect="1"/>
          </p:cNvPicPr>
          <p:nvPr/>
        </p:nvPicPr>
        <p:blipFill>
          <a:blip r:embed="rId26"/>
          <a:stretch>
            <a:fillRect/>
          </a:stretch>
        </p:blipFill>
        <p:spPr>
          <a:xfrm>
            <a:off x="6762750" y="2233613"/>
            <a:ext cx="66675" cy="85725"/>
          </a:xfrm>
          <a:prstGeom prst="rect">
            <a:avLst/>
          </a:prstGeom>
        </p:spPr>
      </p:pic>
      <p:pic>
        <p:nvPicPr>
          <p:cNvPr id="51" name="Image 26" descr="preencoded.png">    </p:cNvPr>
          <p:cNvPicPr>
            <a:picLocks noChangeAspect="1"/>
          </p:cNvPicPr>
          <p:nvPr/>
        </p:nvPicPr>
        <p:blipFill>
          <a:blip r:embed="rId27"/>
          <a:stretch>
            <a:fillRect/>
          </a:stretch>
        </p:blipFill>
        <p:spPr>
          <a:xfrm>
            <a:off x="6705600" y="1952625"/>
            <a:ext cx="442913" cy="171450"/>
          </a:xfrm>
          <a:prstGeom prst="rect">
            <a:avLst/>
          </a:prstGeom>
        </p:spPr>
      </p:pic>
      <p:pic>
        <p:nvPicPr>
          <p:cNvPr id="52" name="Image 27" descr="preencoded.png">    </p:cNvPr>
          <p:cNvPicPr>
            <a:picLocks noChangeAspect="1"/>
          </p:cNvPicPr>
          <p:nvPr/>
        </p:nvPicPr>
        <p:blipFill>
          <a:blip r:embed="rId28"/>
          <a:stretch>
            <a:fillRect/>
          </a:stretch>
        </p:blipFill>
        <p:spPr>
          <a:xfrm>
            <a:off x="6762750" y="1995487"/>
            <a:ext cx="66675" cy="85725"/>
          </a:xfrm>
          <a:prstGeom prst="rect">
            <a:avLst/>
          </a:prstGeom>
        </p:spPr>
      </p:pic>
      <p:pic>
        <p:nvPicPr>
          <p:cNvPr id="53" name="Image 28" descr="preencoded.png">    </p:cNvPr>
          <p:cNvPicPr>
            <a:picLocks noChangeAspect="1"/>
          </p:cNvPicPr>
          <p:nvPr/>
        </p:nvPicPr>
        <p:blipFill>
          <a:blip r:embed="rId29"/>
          <a:stretch>
            <a:fillRect/>
          </a:stretch>
        </p:blipFill>
        <p:spPr>
          <a:xfrm>
            <a:off x="1243013" y="1395413"/>
            <a:ext cx="1371600" cy="280988"/>
          </a:xfrm>
          <a:prstGeom prst="rect">
            <a:avLst/>
          </a:prstGeom>
        </p:spPr>
      </p:pic>
      <p:pic>
        <p:nvPicPr>
          <p:cNvPr id="54" name="Image 29" descr="preencoded.png">    </p:cNvPr>
          <p:cNvPicPr>
            <a:picLocks noChangeAspect="1"/>
          </p:cNvPicPr>
          <p:nvPr/>
        </p:nvPicPr>
        <p:blipFill>
          <a:blip r:embed="rId30"/>
          <a:stretch>
            <a:fillRect/>
          </a:stretch>
        </p:blipFill>
        <p:spPr>
          <a:xfrm>
            <a:off x="1243013" y="2381250"/>
            <a:ext cx="1371600" cy="280988"/>
          </a:xfrm>
          <a:prstGeom prst="rect">
            <a:avLst/>
          </a:prstGeom>
        </p:spPr>
      </p:pic>
      <p:pic>
        <p:nvPicPr>
          <p:cNvPr id="55" name="Image 30" descr="preencoded.png">    </p:cNvPr>
          <p:cNvPicPr>
            <a:picLocks noChangeAspect="1"/>
          </p:cNvPicPr>
          <p:nvPr/>
        </p:nvPicPr>
        <p:blipFill>
          <a:blip r:embed="rId31"/>
          <a:stretch>
            <a:fillRect/>
          </a:stretch>
        </p:blipFill>
        <p:spPr>
          <a:xfrm>
            <a:off x="1243013" y="2709863"/>
            <a:ext cx="1371600" cy="280988"/>
          </a:xfrm>
          <a:prstGeom prst="rect">
            <a:avLst/>
          </a:prstGeom>
        </p:spPr>
      </p:pic>
      <p:pic>
        <p:nvPicPr>
          <p:cNvPr id="56" name="Image 31" descr="preencoded.png">    </p:cNvPr>
          <p:cNvPicPr>
            <a:picLocks noChangeAspect="1"/>
          </p:cNvPicPr>
          <p:nvPr/>
        </p:nvPicPr>
        <p:blipFill>
          <a:blip r:embed="rId32"/>
          <a:stretch>
            <a:fillRect/>
          </a:stretch>
        </p:blipFill>
        <p:spPr>
          <a:xfrm>
            <a:off x="1243013" y="3038475"/>
            <a:ext cx="1371600" cy="280988"/>
          </a:xfrm>
          <a:prstGeom prst="rect">
            <a:avLst/>
          </a:prstGeom>
        </p:spPr>
      </p:pic>
      <p:pic>
        <p:nvPicPr>
          <p:cNvPr id="57" name="Image 32" descr="preencoded.png">    </p:cNvPr>
          <p:cNvPicPr>
            <a:picLocks noChangeAspect="1"/>
          </p:cNvPicPr>
          <p:nvPr/>
        </p:nvPicPr>
        <p:blipFill>
          <a:blip r:embed="rId33"/>
          <a:stretch>
            <a:fillRect/>
          </a:stretch>
        </p:blipFill>
        <p:spPr>
          <a:xfrm>
            <a:off x="1243013" y="4581525"/>
            <a:ext cx="1371600" cy="280988"/>
          </a:xfrm>
          <a:prstGeom prst="rect">
            <a:avLst/>
          </a:prstGeom>
        </p:spPr>
      </p:pic>
      <p:pic>
        <p:nvPicPr>
          <p:cNvPr id="58" name="Image 33" descr="preencoded.png">    </p:cNvPr>
          <p:cNvPicPr>
            <a:picLocks noChangeAspect="1"/>
          </p:cNvPicPr>
          <p:nvPr/>
        </p:nvPicPr>
        <p:blipFill>
          <a:blip r:embed="rId34"/>
          <a:stretch>
            <a:fillRect/>
          </a:stretch>
        </p:blipFill>
        <p:spPr>
          <a:xfrm>
            <a:off x="1243013" y="1724025"/>
            <a:ext cx="1371600" cy="280988"/>
          </a:xfrm>
          <a:prstGeom prst="rect">
            <a:avLst/>
          </a:prstGeom>
        </p:spPr>
      </p:pic>
      <p:pic>
        <p:nvPicPr>
          <p:cNvPr id="59" name="Image 34" descr="preencoded.png">    </p:cNvPr>
          <p:cNvPicPr>
            <a:picLocks noChangeAspect="1"/>
          </p:cNvPicPr>
          <p:nvPr/>
        </p:nvPicPr>
        <p:blipFill>
          <a:blip r:embed="rId35"/>
          <a:stretch>
            <a:fillRect/>
          </a:stretch>
        </p:blipFill>
        <p:spPr>
          <a:xfrm>
            <a:off x="1319213" y="2133600"/>
            <a:ext cx="114300" cy="114300"/>
          </a:xfrm>
          <a:prstGeom prst="rect">
            <a:avLst/>
          </a:prstGeom>
        </p:spPr>
      </p:pic>
      <p:pic>
        <p:nvPicPr>
          <p:cNvPr id="60" name="Image 35" descr="preencoded.png">    </p:cNvPr>
          <p:cNvPicPr>
            <a:picLocks noChangeAspect="1"/>
          </p:cNvPicPr>
          <p:nvPr/>
        </p:nvPicPr>
        <p:blipFill>
          <a:blip r:embed="rId36"/>
          <a:stretch>
            <a:fillRect/>
          </a:stretch>
        </p:blipFill>
        <p:spPr>
          <a:xfrm>
            <a:off x="1662113" y="671513"/>
            <a:ext cx="409575" cy="409575"/>
          </a:xfrm>
          <a:prstGeom prst="rect">
            <a:avLst/>
          </a:prstGeom>
        </p:spPr>
      </p:pic>
      <p:pic>
        <p:nvPicPr>
          <p:cNvPr id="61" name="Image 36" descr="preencoded.png">    </p:cNvPr>
          <p:cNvPicPr>
            <a:picLocks noChangeAspect="1"/>
          </p:cNvPicPr>
          <p:nvPr/>
        </p:nvPicPr>
        <p:blipFill>
          <a:blip r:embed="rId37"/>
          <a:stretch>
            <a:fillRect/>
          </a:stretch>
        </p:blipFill>
        <p:spPr>
          <a:xfrm>
            <a:off x="6700838" y="319088"/>
            <a:ext cx="161925" cy="161925"/>
          </a:xfrm>
          <a:prstGeom prst="rect">
            <a:avLst/>
          </a:prstGeom>
        </p:spPr>
      </p:pic>
      <p:pic>
        <p:nvPicPr>
          <p:cNvPr id="62" name="Image 37" descr="preencoded.png">    </p:cNvPr>
          <p:cNvPicPr>
            <a:picLocks noChangeAspect="1"/>
          </p:cNvPicPr>
          <p:nvPr/>
        </p:nvPicPr>
        <p:blipFill>
          <a:blip r:embed="rId38"/>
          <a:stretch>
            <a:fillRect/>
          </a:stretch>
        </p:blipFill>
        <p:spPr>
          <a:xfrm>
            <a:off x="6905625" y="319088"/>
            <a:ext cx="161925" cy="161925"/>
          </a:xfrm>
          <a:prstGeom prst="rect">
            <a:avLst/>
          </a:prstGeom>
        </p:spPr>
      </p:pic>
      <p:pic>
        <p:nvPicPr>
          <p:cNvPr id="63" name="Image 38" descr="preencoded.png">    </p:cNvPr>
          <p:cNvPicPr>
            <a:picLocks noChangeAspect="1"/>
          </p:cNvPicPr>
          <p:nvPr/>
        </p:nvPicPr>
        <p:blipFill>
          <a:blip r:embed="rId39"/>
          <a:stretch>
            <a:fillRect/>
          </a:stretch>
        </p:blipFill>
        <p:spPr>
          <a:xfrm>
            <a:off x="6190637" y="362443"/>
            <a:ext cx="75333" cy="70084"/>
          </a:xfrm>
          <a:prstGeom prst="rect">
            <a:avLst/>
          </a:prstGeom>
        </p:spPr>
      </p:pic>
      <p:sp>
        <p:nvSpPr>
          <p:cNvPr id="64" name="Text 23"/>
          <p:cNvSpPr/>
          <p:nvPr/>
        </p:nvSpPr>
        <p:spPr>
          <a:xfrm>
            <a:off x="3600450" y="1947863"/>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65" name="Text 24"/>
          <p:cNvSpPr/>
          <p:nvPr/>
        </p:nvSpPr>
        <p:spPr>
          <a:xfrm>
            <a:off x="2943225" y="1947863"/>
            <a:ext cx="709613"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Update</a:t>
            </a:r>
            <a:endParaRPr lang="en-US" sz="525" dirty="0"/>
          </a:p>
        </p:txBody>
      </p:sp>
      <p:sp>
        <p:nvSpPr>
          <p:cNvPr id="66" name="Text 25"/>
          <p:cNvSpPr/>
          <p:nvPr/>
        </p:nvSpPr>
        <p:spPr>
          <a:xfrm>
            <a:off x="2757488" y="1466850"/>
            <a:ext cx="1052512"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Task Priority Title</a:t>
            </a:r>
            <a:endParaRPr lang="en-US" sz="525" dirty="0"/>
          </a:p>
        </p:txBody>
      </p:sp>
      <p:sp>
        <p:nvSpPr>
          <p:cNvPr id="67" name="Text 26"/>
          <p:cNvSpPr/>
          <p:nvPr/>
        </p:nvSpPr>
        <p:spPr>
          <a:xfrm>
            <a:off x="6153150" y="1123950"/>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68" name="Text 27"/>
          <p:cNvSpPr/>
          <p:nvPr/>
        </p:nvSpPr>
        <p:spPr>
          <a:xfrm>
            <a:off x="2681288" y="1104900"/>
            <a:ext cx="1143000"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Edit  Task Priority</a:t>
            </a:r>
            <a:endParaRPr lang="en-US" sz="600" dirty="0"/>
          </a:p>
        </p:txBody>
      </p:sp>
      <p:sp>
        <p:nvSpPr>
          <p:cNvPr id="69" name="Text 28"/>
          <p:cNvSpPr/>
          <p:nvPr/>
        </p:nvSpPr>
        <p:spPr>
          <a:xfrm>
            <a:off x="3295650" y="1257300"/>
            <a:ext cx="904875" cy="80963"/>
          </a:xfrm>
          <a:prstGeom prst="rect">
            <a:avLst/>
          </a:prstGeom>
          <a:noFill/>
          <a:ln/>
        </p:spPr>
        <p:txBody>
          <a:bodyPr wrap="square" rtlCol="0" anchor="ctr"/>
          <a:lstStyle/>
          <a:p>
            <a:pPr algn="l" indent="0" marL="0">
              <a:lnSpc>
                <a:spcPts val="635"/>
              </a:lnSpc>
              <a:buNone/>
            </a:pPr>
            <a:r>
              <a:rPr lang="en-US" sz="525" dirty="0">
                <a:solidFill>
                  <a:srgbClr val="FFFFFF">
                    <a:alpha val="99000"/>
                  </a:srgbClr>
                </a:solidFill>
                <a:latin typeface="Inter" pitchFamily="34" charset="0"/>
                <a:ea typeface="Inter" pitchFamily="34" charset="-122"/>
                <a:cs typeface="Inter" pitchFamily="34" charset="-120"/>
              </a:rPr>
              <a:t>Add Category</a:t>
            </a:r>
            <a:endParaRPr lang="en-US" sz="525" dirty="0"/>
          </a:p>
        </p:txBody>
      </p:sp>
      <p:sp>
        <p:nvSpPr>
          <p:cNvPr id="70" name="Text 29"/>
          <p:cNvSpPr/>
          <p:nvPr/>
        </p:nvSpPr>
        <p:spPr>
          <a:xfrm>
            <a:off x="4343400" y="3095625"/>
            <a:ext cx="914400"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Priority</a:t>
            </a:r>
            <a:endParaRPr lang="en-US" sz="563" dirty="0"/>
          </a:p>
        </p:txBody>
      </p:sp>
      <p:sp>
        <p:nvSpPr>
          <p:cNvPr id="71" name="Text 30"/>
          <p:cNvSpPr/>
          <p:nvPr/>
        </p:nvSpPr>
        <p:spPr>
          <a:xfrm>
            <a:off x="6515100" y="3095625"/>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72" name="Text 31"/>
          <p:cNvSpPr/>
          <p:nvPr/>
        </p:nvSpPr>
        <p:spPr>
          <a:xfrm>
            <a:off x="4405313" y="3362325"/>
            <a:ext cx="7667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Extreme</a:t>
            </a:r>
            <a:endParaRPr lang="en-US" sz="563" dirty="0"/>
          </a:p>
        </p:txBody>
      </p:sp>
      <p:sp>
        <p:nvSpPr>
          <p:cNvPr id="73" name="Text 32"/>
          <p:cNvSpPr/>
          <p:nvPr/>
        </p:nvSpPr>
        <p:spPr>
          <a:xfrm>
            <a:off x="4405313" y="3600450"/>
            <a:ext cx="80486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Moderate</a:t>
            </a:r>
            <a:endParaRPr lang="en-US" sz="563" dirty="0"/>
          </a:p>
        </p:txBody>
      </p:sp>
      <p:sp>
        <p:nvSpPr>
          <p:cNvPr id="74" name="Text 33"/>
          <p:cNvSpPr/>
          <p:nvPr/>
        </p:nvSpPr>
        <p:spPr>
          <a:xfrm>
            <a:off x="4405313" y="3838575"/>
            <a:ext cx="609600"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Low</a:t>
            </a:r>
            <a:endParaRPr lang="en-US" sz="563" dirty="0"/>
          </a:p>
        </p:txBody>
      </p:sp>
      <p:sp>
        <p:nvSpPr>
          <p:cNvPr id="75" name="Text 34"/>
          <p:cNvSpPr/>
          <p:nvPr/>
        </p:nvSpPr>
        <p:spPr>
          <a:xfrm>
            <a:off x="3314700" y="3095625"/>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76" name="Text 35"/>
          <p:cNvSpPr/>
          <p:nvPr/>
        </p:nvSpPr>
        <p:spPr>
          <a:xfrm>
            <a:off x="3352800" y="336232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77" name="Text 36"/>
          <p:cNvSpPr/>
          <p:nvPr/>
        </p:nvSpPr>
        <p:spPr>
          <a:xfrm>
            <a:off x="3338513" y="360045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78" name="Text 37"/>
          <p:cNvSpPr/>
          <p:nvPr/>
        </p:nvSpPr>
        <p:spPr>
          <a:xfrm>
            <a:off x="3338513" y="383857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79" name="Text 38"/>
          <p:cNvSpPr/>
          <p:nvPr/>
        </p:nvSpPr>
        <p:spPr>
          <a:xfrm>
            <a:off x="6324600" y="383857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0" name="Text 39"/>
          <p:cNvSpPr/>
          <p:nvPr/>
        </p:nvSpPr>
        <p:spPr>
          <a:xfrm>
            <a:off x="6324600" y="3600450"/>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1" name="Text 40"/>
          <p:cNvSpPr/>
          <p:nvPr/>
        </p:nvSpPr>
        <p:spPr>
          <a:xfrm>
            <a:off x="6324600" y="336232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2" name="Text 41"/>
          <p:cNvSpPr/>
          <p:nvPr/>
        </p:nvSpPr>
        <p:spPr>
          <a:xfrm>
            <a:off x="6848475" y="383857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3" name="Text 42"/>
          <p:cNvSpPr/>
          <p:nvPr/>
        </p:nvSpPr>
        <p:spPr>
          <a:xfrm>
            <a:off x="6848475" y="3600450"/>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4" name="Text 43"/>
          <p:cNvSpPr/>
          <p:nvPr/>
        </p:nvSpPr>
        <p:spPr>
          <a:xfrm>
            <a:off x="6848475" y="336232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5" name="Text 44"/>
          <p:cNvSpPr/>
          <p:nvPr/>
        </p:nvSpPr>
        <p:spPr>
          <a:xfrm>
            <a:off x="4371975" y="1700213"/>
            <a:ext cx="881063"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Status</a:t>
            </a:r>
            <a:endParaRPr lang="en-US" sz="563" dirty="0"/>
          </a:p>
        </p:txBody>
      </p:sp>
      <p:sp>
        <p:nvSpPr>
          <p:cNvPr id="86" name="Text 45"/>
          <p:cNvSpPr/>
          <p:nvPr/>
        </p:nvSpPr>
        <p:spPr>
          <a:xfrm>
            <a:off x="6515100" y="1700213"/>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87" name="Text 46"/>
          <p:cNvSpPr/>
          <p:nvPr/>
        </p:nvSpPr>
        <p:spPr>
          <a:xfrm>
            <a:off x="4371975" y="1995487"/>
            <a:ext cx="86201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Completed</a:t>
            </a:r>
            <a:endParaRPr lang="en-US" sz="563" dirty="0"/>
          </a:p>
        </p:txBody>
      </p:sp>
      <p:sp>
        <p:nvSpPr>
          <p:cNvPr id="88" name="Text 47"/>
          <p:cNvSpPr/>
          <p:nvPr/>
        </p:nvSpPr>
        <p:spPr>
          <a:xfrm>
            <a:off x="4371975" y="2233613"/>
            <a:ext cx="866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In Progress</a:t>
            </a:r>
            <a:endParaRPr lang="en-US" sz="563" dirty="0"/>
          </a:p>
        </p:txBody>
      </p:sp>
      <p:sp>
        <p:nvSpPr>
          <p:cNvPr id="89" name="Text 48"/>
          <p:cNvSpPr/>
          <p:nvPr/>
        </p:nvSpPr>
        <p:spPr>
          <a:xfrm>
            <a:off x="4371975" y="2471738"/>
            <a:ext cx="881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Not Started</a:t>
            </a:r>
            <a:endParaRPr lang="en-US" sz="563" dirty="0"/>
          </a:p>
        </p:txBody>
      </p:sp>
      <p:sp>
        <p:nvSpPr>
          <p:cNvPr id="90" name="Text 49"/>
          <p:cNvSpPr/>
          <p:nvPr/>
        </p:nvSpPr>
        <p:spPr>
          <a:xfrm>
            <a:off x="3314700" y="1700213"/>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91" name="Text 50"/>
          <p:cNvSpPr/>
          <p:nvPr/>
        </p:nvSpPr>
        <p:spPr>
          <a:xfrm>
            <a:off x="3352800" y="197167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92" name="Text 51"/>
          <p:cNvSpPr/>
          <p:nvPr/>
        </p:nvSpPr>
        <p:spPr>
          <a:xfrm>
            <a:off x="3338513" y="220980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93" name="Text 52"/>
          <p:cNvSpPr/>
          <p:nvPr/>
        </p:nvSpPr>
        <p:spPr>
          <a:xfrm>
            <a:off x="3338513" y="244792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94" name="Text 53"/>
          <p:cNvSpPr/>
          <p:nvPr/>
        </p:nvSpPr>
        <p:spPr>
          <a:xfrm>
            <a:off x="6324600" y="2471738"/>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5" name="Text 54"/>
          <p:cNvSpPr/>
          <p:nvPr/>
        </p:nvSpPr>
        <p:spPr>
          <a:xfrm>
            <a:off x="6324600" y="2233613"/>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6" name="Text 55"/>
          <p:cNvSpPr/>
          <p:nvPr/>
        </p:nvSpPr>
        <p:spPr>
          <a:xfrm>
            <a:off x="6324600" y="1995487"/>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7" name="Text 56"/>
          <p:cNvSpPr/>
          <p:nvPr/>
        </p:nvSpPr>
        <p:spPr>
          <a:xfrm>
            <a:off x="6848475" y="2471738"/>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8" name="Text 57"/>
          <p:cNvSpPr/>
          <p:nvPr/>
        </p:nvSpPr>
        <p:spPr>
          <a:xfrm>
            <a:off x="6848475" y="2233613"/>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9" name="Text 58"/>
          <p:cNvSpPr/>
          <p:nvPr/>
        </p:nvSpPr>
        <p:spPr>
          <a:xfrm>
            <a:off x="6848475" y="1995487"/>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100" name="Text 59"/>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Task Categories</a:t>
            </a:r>
            <a:endParaRPr lang="en-US" sz="900" dirty="0"/>
          </a:p>
        </p:txBody>
      </p:sp>
      <p:sp>
        <p:nvSpPr>
          <p:cNvPr id="101" name="Text 60"/>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02" name="Text 61"/>
          <p:cNvSpPr/>
          <p:nvPr/>
        </p:nvSpPr>
        <p:spPr>
          <a:xfrm>
            <a:off x="1509713" y="2147888"/>
            <a:ext cx="76200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My Task</a:t>
            </a:r>
            <a:endParaRPr lang="en-US" sz="600" dirty="0"/>
          </a:p>
        </p:txBody>
      </p:sp>
      <p:sp>
        <p:nvSpPr>
          <p:cNvPr id="103" name="Text 62"/>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04" name="Text 63"/>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05" name="Text 64"/>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106" name="Text 65"/>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07" name="Text 66"/>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08" name="Text 67"/>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1143000" y="133350"/>
            <a:ext cx="6858000" cy="4876800"/>
          </a:xfrm>
          <a:prstGeom prst="rect">
            <a:avLst/>
          </a:prstGeom>
          <a:solidFill>
            <a:srgbClr val="000000">
              <a:alpha val="74000"/>
            </a:srgbClr>
          </a:solidFill>
          <a:ln/>
        </p:spPr>
      </p:sp>
      <p:sp>
        <p:nvSpPr>
          <p:cNvPr id="3" name="Shape 1"/>
          <p:cNvSpPr/>
          <p:nvPr/>
        </p:nvSpPr>
        <p:spPr>
          <a:xfrm>
            <a:off x="2386013" y="885825"/>
            <a:ext cx="4371975" cy="3371850"/>
          </a:xfrm>
          <a:prstGeom prst="roundRect">
            <a:avLst>
              <a:gd name="adj" fmla="val 1356"/>
            </a:avLst>
          </a:prstGeom>
          <a:solidFill>
            <a:srgbClr val="F9F9F9"/>
          </a:solidFill>
          <a:ln/>
        </p:spPr>
      </p:sp>
      <p:sp>
        <p:nvSpPr>
          <p:cNvPr id="4" name="Shape 2"/>
          <p:cNvSpPr/>
          <p:nvPr/>
        </p:nvSpPr>
        <p:spPr>
          <a:xfrm>
            <a:off x="2681288" y="1400175"/>
            <a:ext cx="3781425" cy="2571750"/>
          </a:xfrm>
          <a:prstGeom prst="rect">
            <a:avLst/>
          </a:prstGeom>
          <a:noFill/>
          <a:ln w="12700">
            <a:solidFill>
              <a:srgbClr val="A1A3AB">
                <a:alpha val="64000"/>
              </a:srgbClr>
            </a:solidFill>
            <a:prstDash val="solid"/>
          </a:ln>
        </p:spPr>
      </p:sp>
      <p:sp>
        <p:nvSpPr>
          <p:cNvPr id="5" name="Shape 3"/>
          <p:cNvSpPr/>
          <p:nvPr/>
        </p:nvSpPr>
        <p:spPr>
          <a:xfrm>
            <a:off x="3405188" y="1905000"/>
            <a:ext cx="623888" cy="161925"/>
          </a:xfrm>
          <a:prstGeom prst="roundRect">
            <a:avLst/>
          </a:prstGeom>
          <a:solidFill>
            <a:srgbClr val="F24E1E"/>
          </a:solidFill>
          <a:ln/>
        </p:spPr>
      </p:sp>
      <p:sp>
        <p:nvSpPr>
          <p:cNvPr id="6" name="Shape 4"/>
          <p:cNvSpPr/>
          <p:nvPr/>
        </p:nvSpPr>
        <p:spPr>
          <a:xfrm>
            <a:off x="2757488" y="1905000"/>
            <a:ext cx="623888" cy="161925"/>
          </a:xfrm>
          <a:prstGeom prst="roundRect">
            <a:avLst/>
          </a:prstGeom>
          <a:solidFill>
            <a:srgbClr val="F24E1E"/>
          </a:solidFill>
          <a:ln/>
        </p:spPr>
      </p:sp>
      <p:sp>
        <p:nvSpPr>
          <p:cNvPr id="7" name="Shape 5"/>
          <p:cNvSpPr/>
          <p:nvPr/>
        </p:nvSpPr>
        <p:spPr>
          <a:xfrm>
            <a:off x="2757488" y="1590675"/>
            <a:ext cx="2433638" cy="176213"/>
          </a:xfrm>
          <a:prstGeom prst="roundRect">
            <a:avLst/>
          </a:prstGeom>
          <a:noFill/>
          <a:ln w="12700">
            <a:solidFill>
              <a:srgbClr val="A1A3AB"/>
            </a:solidFill>
            <a:prstDash val="solid"/>
          </a:ln>
        </p:spPr>
      </p:sp>
      <p:sp>
        <p:nvSpPr>
          <p:cNvPr id="8" name="Shape 6"/>
          <p:cNvSpPr/>
          <p:nvPr/>
        </p:nvSpPr>
        <p:spPr>
          <a:xfrm>
            <a:off x="3076575" y="876300"/>
            <a:ext cx="4567238" cy="3986213"/>
          </a:xfrm>
          <a:prstGeom prst="roundRect">
            <a:avLst/>
          </a:prstGeom>
          <a:noFill/>
          <a:ln w="12700">
            <a:solidFill>
              <a:srgbClr val="A1A3AB">
                <a:alpha val="63000"/>
              </a:srgbClr>
            </a:solidFill>
            <a:prstDash val="solid"/>
          </a:ln>
        </p:spPr>
      </p:sp>
      <p:sp>
        <p:nvSpPr>
          <p:cNvPr id="9" name="Shape 7"/>
          <p:cNvSpPr/>
          <p:nvPr/>
        </p:nvSpPr>
        <p:spPr>
          <a:xfrm>
            <a:off x="3224213" y="1123950"/>
            <a:ext cx="223838" cy="0"/>
          </a:xfrm>
          <a:prstGeom prst="line">
            <a:avLst/>
          </a:prstGeom>
          <a:noFill/>
          <a:ln w="25400">
            <a:solidFill>
              <a:srgbClr val="F24E1E"/>
            </a:solidFill>
            <a:prstDash val="solid"/>
          </a:ln>
        </p:spPr>
      </p:sp>
      <p:sp>
        <p:nvSpPr>
          <p:cNvPr id="10" name="Shape 8"/>
          <p:cNvSpPr/>
          <p:nvPr/>
        </p:nvSpPr>
        <p:spPr>
          <a:xfrm>
            <a:off x="3209925" y="1214438"/>
            <a:ext cx="623888" cy="161925"/>
          </a:xfrm>
          <a:prstGeom prst="roundRect">
            <a:avLst/>
          </a:prstGeom>
          <a:solidFill>
            <a:srgbClr val="F24E1E"/>
          </a:solidFill>
          <a:ln/>
        </p:spPr>
      </p:sp>
      <p:sp>
        <p:nvSpPr>
          <p:cNvPr id="11" name="Shape 9"/>
          <p:cNvSpPr/>
          <p:nvPr/>
        </p:nvSpPr>
        <p:spPr>
          <a:xfrm>
            <a:off x="3209925" y="3019425"/>
            <a:ext cx="4295775" cy="1062038"/>
          </a:xfrm>
          <a:prstGeom prst="roundRect">
            <a:avLst/>
          </a:prstGeom>
          <a:noFill/>
          <a:ln w="12700">
            <a:solidFill>
              <a:srgbClr val="A1A3AB">
                <a:alpha val="63000"/>
              </a:srgbClr>
            </a:solidFill>
            <a:prstDash val="solid"/>
          </a:ln>
        </p:spPr>
      </p:sp>
      <p:sp>
        <p:nvSpPr>
          <p:cNvPr id="12" name="Shape 10"/>
          <p:cNvSpPr/>
          <p:nvPr/>
        </p:nvSpPr>
        <p:spPr>
          <a:xfrm rot="0">
            <a:off x="3209925" y="3257550"/>
            <a:ext cx="4295775" cy="0"/>
          </a:xfrm>
          <a:prstGeom prst="line">
            <a:avLst/>
          </a:prstGeom>
          <a:noFill/>
          <a:ln w="12700">
            <a:solidFill>
              <a:srgbClr val="A1A3AB">
                <a:alpha val="63000"/>
              </a:srgbClr>
            </a:solidFill>
            <a:prstDash val="solid"/>
          </a:ln>
        </p:spPr>
      </p:sp>
      <p:sp>
        <p:nvSpPr>
          <p:cNvPr id="13" name="Shape 11"/>
          <p:cNvSpPr/>
          <p:nvPr/>
        </p:nvSpPr>
        <p:spPr>
          <a:xfrm rot="5400000">
            <a:off x="5236369" y="3555206"/>
            <a:ext cx="1062038" cy="0"/>
          </a:xfrm>
          <a:prstGeom prst="line">
            <a:avLst/>
          </a:prstGeom>
          <a:noFill/>
          <a:ln w="12700">
            <a:solidFill>
              <a:srgbClr val="A1A3AB">
                <a:alpha val="63000"/>
              </a:srgbClr>
            </a:solidFill>
            <a:prstDash val="solid"/>
          </a:ln>
        </p:spPr>
      </p:sp>
      <p:sp>
        <p:nvSpPr>
          <p:cNvPr id="14" name="Shape 12"/>
          <p:cNvSpPr/>
          <p:nvPr/>
        </p:nvSpPr>
        <p:spPr>
          <a:xfrm rot="5400000">
            <a:off x="2990850" y="3552825"/>
            <a:ext cx="1057275" cy="0"/>
          </a:xfrm>
          <a:prstGeom prst="line">
            <a:avLst/>
          </a:prstGeom>
          <a:noFill/>
          <a:ln w="12700">
            <a:solidFill>
              <a:srgbClr val="A1A3AB">
                <a:alpha val="63000"/>
              </a:srgbClr>
            </a:solidFill>
            <a:prstDash val="solid"/>
          </a:ln>
        </p:spPr>
      </p:sp>
      <p:sp>
        <p:nvSpPr>
          <p:cNvPr id="15" name="Shape 13"/>
          <p:cNvSpPr/>
          <p:nvPr/>
        </p:nvSpPr>
        <p:spPr>
          <a:xfrm>
            <a:off x="3209925" y="1628775"/>
            <a:ext cx="4295775" cy="1062038"/>
          </a:xfrm>
          <a:prstGeom prst="roundRect">
            <a:avLst/>
          </a:prstGeom>
          <a:noFill/>
          <a:ln w="12700">
            <a:solidFill>
              <a:srgbClr val="A1A3AB">
                <a:alpha val="63000"/>
              </a:srgbClr>
            </a:solidFill>
            <a:prstDash val="solid"/>
          </a:ln>
        </p:spPr>
      </p:sp>
      <p:sp>
        <p:nvSpPr>
          <p:cNvPr id="16" name="Shape 14"/>
          <p:cNvSpPr/>
          <p:nvPr/>
        </p:nvSpPr>
        <p:spPr>
          <a:xfrm rot="0">
            <a:off x="3209925" y="1866900"/>
            <a:ext cx="4295775" cy="0"/>
          </a:xfrm>
          <a:prstGeom prst="line">
            <a:avLst/>
          </a:prstGeom>
          <a:noFill/>
          <a:ln w="12700">
            <a:solidFill>
              <a:srgbClr val="A1A3AB">
                <a:alpha val="63000"/>
              </a:srgbClr>
            </a:solidFill>
            <a:prstDash val="solid"/>
          </a:ln>
        </p:spPr>
      </p:sp>
      <p:sp>
        <p:nvSpPr>
          <p:cNvPr id="17" name="Shape 15"/>
          <p:cNvSpPr/>
          <p:nvPr/>
        </p:nvSpPr>
        <p:spPr>
          <a:xfrm rot="5400000">
            <a:off x="5236369" y="2164556"/>
            <a:ext cx="1062038" cy="0"/>
          </a:xfrm>
          <a:prstGeom prst="line">
            <a:avLst/>
          </a:prstGeom>
          <a:noFill/>
          <a:ln w="12700">
            <a:solidFill>
              <a:srgbClr val="A1A3AB">
                <a:alpha val="63000"/>
              </a:srgbClr>
            </a:solidFill>
            <a:prstDash val="solid"/>
          </a:ln>
        </p:spPr>
      </p:sp>
      <p:sp>
        <p:nvSpPr>
          <p:cNvPr id="18" name="Shape 16"/>
          <p:cNvSpPr/>
          <p:nvPr/>
        </p:nvSpPr>
        <p:spPr>
          <a:xfrm rot="5400000">
            <a:off x="2990850" y="2162175"/>
            <a:ext cx="1057275" cy="0"/>
          </a:xfrm>
          <a:prstGeom prst="line">
            <a:avLst/>
          </a:prstGeom>
          <a:noFill/>
          <a:ln w="12700">
            <a:solidFill>
              <a:srgbClr val="A1A3AB">
                <a:alpha val="63000"/>
              </a:srgbClr>
            </a:solidFill>
            <a:prstDash val="solid"/>
          </a:ln>
        </p:spPr>
      </p:sp>
      <p:sp>
        <p:nvSpPr>
          <p:cNvPr id="19" name="Shape 17"/>
          <p:cNvSpPr/>
          <p:nvPr/>
        </p:nvSpPr>
        <p:spPr>
          <a:xfrm>
            <a:off x="976312" y="876300"/>
            <a:ext cx="1738313" cy="4133850"/>
          </a:xfrm>
          <a:prstGeom prst="rect">
            <a:avLst/>
          </a:prstGeom>
          <a:solidFill>
            <a:srgbClr val="FF6767"/>
          </a:solidFill>
          <a:ln/>
        </p:spPr>
      </p:sp>
      <p:sp>
        <p:nvSpPr>
          <p:cNvPr id="20" name="Shape 18"/>
          <p:cNvSpPr/>
          <p:nvPr/>
        </p:nvSpPr>
        <p:spPr>
          <a:xfrm>
            <a:off x="1243013" y="2052637"/>
            <a:ext cx="1371600" cy="280988"/>
          </a:xfrm>
          <a:prstGeom prst="rect">
            <a:avLst/>
          </a:prstGeom>
          <a:noFill/>
          <a:ln/>
        </p:spPr>
      </p:sp>
      <p:sp>
        <p:nvSpPr>
          <p:cNvPr id="21" name="Shape 19"/>
          <p:cNvSpPr/>
          <p:nvPr/>
        </p:nvSpPr>
        <p:spPr>
          <a:xfrm>
            <a:off x="1243013" y="2052637"/>
            <a:ext cx="1371600" cy="280988"/>
          </a:xfrm>
          <a:prstGeom prst="roundRect">
            <a:avLst/>
          </a:prstGeom>
          <a:solidFill>
            <a:srgbClr val="FFFFFF"/>
          </a:solidFill>
          <a:ln/>
        </p:spPr>
      </p:sp>
      <p:sp>
        <p:nvSpPr>
          <p:cNvPr id="22" name="Shape 20"/>
          <p:cNvSpPr/>
          <p:nvPr/>
        </p:nvSpPr>
        <p:spPr>
          <a:xfrm>
            <a:off x="1143000" y="133350"/>
            <a:ext cx="6858000" cy="476250"/>
          </a:xfrm>
          <a:prstGeom prst="rect">
            <a:avLst/>
          </a:prstGeom>
          <a:solidFill>
            <a:srgbClr val="F8F8F8"/>
          </a:solidFill>
          <a:ln/>
        </p:spPr>
      </p:sp>
      <p:sp>
        <p:nvSpPr>
          <p:cNvPr id="23" name="Shape 21"/>
          <p:cNvSpPr/>
          <p:nvPr/>
        </p:nvSpPr>
        <p:spPr>
          <a:xfrm>
            <a:off x="3005138" y="314325"/>
            <a:ext cx="3309938" cy="171450"/>
          </a:xfrm>
          <a:prstGeom prst="roundRect">
            <a:avLst/>
          </a:prstGeom>
          <a:solidFill>
            <a:srgbClr val="F5F8FF"/>
          </a:solidFill>
          <a:ln/>
        </p:spPr>
      </p:sp>
      <p:sp>
        <p:nvSpPr>
          <p:cNvPr id="24" name="Shape 22"/>
          <p:cNvSpPr/>
          <p:nvPr/>
        </p:nvSpPr>
        <p:spPr>
          <a:xfrm>
            <a:off x="6143625" y="314325"/>
            <a:ext cx="171450" cy="171450"/>
          </a:xfrm>
          <a:prstGeom prst="roundRect">
            <a:avLst/>
          </a:prstGeom>
          <a:solidFill>
            <a:srgbClr val="FF6767"/>
          </a:solidFill>
          <a:ln/>
        </p:spPr>
      </p:sp>
      <p:pic>
        <p:nvPicPr>
          <p:cNvPr id="25"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26" name="Image 1" descr="preencoded.png">    </p:cNvPr>
          <p:cNvPicPr>
            <a:picLocks noChangeAspect="1"/>
          </p:cNvPicPr>
          <p:nvPr/>
        </p:nvPicPr>
        <p:blipFill>
          <a:blip r:embed="rId2"/>
          <a:stretch>
            <a:fillRect/>
          </a:stretch>
        </p:blipFill>
        <p:spPr>
          <a:xfrm>
            <a:off x="2681288" y="1214438"/>
            <a:ext cx="176213" cy="9525"/>
          </a:xfrm>
          <a:prstGeom prst="rect">
            <a:avLst/>
          </a:prstGeom>
        </p:spPr>
      </p:pic>
      <p:pic>
        <p:nvPicPr>
          <p:cNvPr id="27" name="Image 2" descr="preencoded.png">    </p:cNvPr>
          <p:cNvPicPr>
            <a:picLocks noChangeAspect="1"/>
          </p:cNvPicPr>
          <p:nvPr/>
        </p:nvPicPr>
        <p:blipFill>
          <a:blip r:embed="rId3"/>
          <a:stretch>
            <a:fillRect/>
          </a:stretch>
        </p:blipFill>
        <p:spPr>
          <a:xfrm>
            <a:off x="3209925" y="1462088"/>
            <a:ext cx="457200" cy="90488"/>
          </a:xfrm>
          <a:prstGeom prst="rect">
            <a:avLst/>
          </a:prstGeom>
        </p:spPr>
      </p:pic>
      <p:pic>
        <p:nvPicPr>
          <p:cNvPr id="28" name="Image 3" descr="preencoded.png">    </p:cNvPr>
          <p:cNvPicPr>
            <a:picLocks noChangeAspect="1"/>
          </p:cNvPicPr>
          <p:nvPr/>
        </p:nvPicPr>
        <p:blipFill>
          <a:blip r:embed="rId4"/>
          <a:stretch>
            <a:fillRect/>
          </a:stretch>
        </p:blipFill>
        <p:spPr>
          <a:xfrm>
            <a:off x="3209925" y="2852738"/>
            <a:ext cx="457200" cy="90488"/>
          </a:xfrm>
          <a:prstGeom prst="rect">
            <a:avLst/>
          </a:prstGeom>
        </p:spPr>
      </p:pic>
      <p:pic>
        <p:nvPicPr>
          <p:cNvPr id="29" name="Image 4" descr="preencoded.png">    </p:cNvPr>
          <p:cNvPicPr>
            <a:picLocks noChangeAspect="1"/>
          </p:cNvPicPr>
          <p:nvPr/>
        </p:nvPicPr>
        <p:blipFill>
          <a:blip r:embed="rId5"/>
          <a:stretch>
            <a:fillRect/>
          </a:stretch>
        </p:blipFill>
        <p:spPr>
          <a:xfrm>
            <a:off x="6124575" y="3795713"/>
            <a:ext cx="442913" cy="171450"/>
          </a:xfrm>
          <a:prstGeom prst="rect">
            <a:avLst/>
          </a:prstGeom>
        </p:spPr>
      </p:pic>
      <p:pic>
        <p:nvPicPr>
          <p:cNvPr id="30" name="Image 5" descr="preencoded.png">    </p:cNvPr>
          <p:cNvPicPr>
            <a:picLocks noChangeAspect="1"/>
          </p:cNvPicPr>
          <p:nvPr/>
        </p:nvPicPr>
        <p:blipFill>
          <a:blip r:embed="rId6"/>
          <a:stretch>
            <a:fillRect/>
          </a:stretch>
        </p:blipFill>
        <p:spPr>
          <a:xfrm>
            <a:off x="6215063" y="3833812"/>
            <a:ext cx="90248" cy="90250"/>
          </a:xfrm>
          <a:prstGeom prst="rect">
            <a:avLst/>
          </a:prstGeom>
        </p:spPr>
      </p:pic>
      <p:pic>
        <p:nvPicPr>
          <p:cNvPr id="31" name="Image 6" descr="preencoded.png">    </p:cNvPr>
          <p:cNvPicPr>
            <a:picLocks noChangeAspect="1"/>
          </p:cNvPicPr>
          <p:nvPr/>
        </p:nvPicPr>
        <p:blipFill>
          <a:blip r:embed="rId7"/>
          <a:stretch>
            <a:fillRect/>
          </a:stretch>
        </p:blipFill>
        <p:spPr>
          <a:xfrm>
            <a:off x="6124575" y="3557588"/>
            <a:ext cx="442913" cy="171450"/>
          </a:xfrm>
          <a:prstGeom prst="rect">
            <a:avLst/>
          </a:prstGeom>
        </p:spPr>
      </p:pic>
      <p:pic>
        <p:nvPicPr>
          <p:cNvPr id="32" name="Image 7" descr="preencoded.png">    </p:cNvPr>
          <p:cNvPicPr>
            <a:picLocks noChangeAspect="1"/>
          </p:cNvPicPr>
          <p:nvPr/>
        </p:nvPicPr>
        <p:blipFill>
          <a:blip r:embed="rId8"/>
          <a:stretch>
            <a:fillRect/>
          </a:stretch>
        </p:blipFill>
        <p:spPr>
          <a:xfrm>
            <a:off x="6215063" y="3595688"/>
            <a:ext cx="90248" cy="90250"/>
          </a:xfrm>
          <a:prstGeom prst="rect">
            <a:avLst/>
          </a:prstGeom>
        </p:spPr>
      </p:pic>
      <p:pic>
        <p:nvPicPr>
          <p:cNvPr id="33" name="Image 8" descr="preencoded.png">    </p:cNvPr>
          <p:cNvPicPr>
            <a:picLocks noChangeAspect="1"/>
          </p:cNvPicPr>
          <p:nvPr/>
        </p:nvPicPr>
        <p:blipFill>
          <a:blip r:embed="rId9"/>
          <a:stretch>
            <a:fillRect/>
          </a:stretch>
        </p:blipFill>
        <p:spPr>
          <a:xfrm>
            <a:off x="6124575" y="3319463"/>
            <a:ext cx="442913" cy="171450"/>
          </a:xfrm>
          <a:prstGeom prst="rect">
            <a:avLst/>
          </a:prstGeom>
        </p:spPr>
      </p:pic>
      <p:pic>
        <p:nvPicPr>
          <p:cNvPr id="34" name="Image 9" descr="preencoded.png">    </p:cNvPr>
          <p:cNvPicPr>
            <a:picLocks noChangeAspect="1"/>
          </p:cNvPicPr>
          <p:nvPr/>
        </p:nvPicPr>
        <p:blipFill>
          <a:blip r:embed="rId10"/>
          <a:stretch>
            <a:fillRect/>
          </a:stretch>
        </p:blipFill>
        <p:spPr>
          <a:xfrm>
            <a:off x="6215063" y="3357563"/>
            <a:ext cx="90248" cy="90250"/>
          </a:xfrm>
          <a:prstGeom prst="rect">
            <a:avLst/>
          </a:prstGeom>
        </p:spPr>
      </p:pic>
      <p:pic>
        <p:nvPicPr>
          <p:cNvPr id="35" name="Image 10" descr="preencoded.png">    </p:cNvPr>
          <p:cNvPicPr>
            <a:picLocks noChangeAspect="1"/>
          </p:cNvPicPr>
          <p:nvPr/>
        </p:nvPicPr>
        <p:blipFill>
          <a:blip r:embed="rId11"/>
          <a:stretch>
            <a:fillRect/>
          </a:stretch>
        </p:blipFill>
        <p:spPr>
          <a:xfrm>
            <a:off x="6705600" y="3795713"/>
            <a:ext cx="442913" cy="171450"/>
          </a:xfrm>
          <a:prstGeom prst="rect">
            <a:avLst/>
          </a:prstGeom>
        </p:spPr>
      </p:pic>
      <p:pic>
        <p:nvPicPr>
          <p:cNvPr id="36" name="Image 11" descr="preencoded.png">    </p:cNvPr>
          <p:cNvPicPr>
            <a:picLocks noChangeAspect="1"/>
          </p:cNvPicPr>
          <p:nvPr/>
        </p:nvPicPr>
        <p:blipFill>
          <a:blip r:embed="rId12"/>
          <a:stretch>
            <a:fillRect/>
          </a:stretch>
        </p:blipFill>
        <p:spPr>
          <a:xfrm>
            <a:off x="6762750" y="3838575"/>
            <a:ext cx="66675" cy="85725"/>
          </a:xfrm>
          <a:prstGeom prst="rect">
            <a:avLst/>
          </a:prstGeom>
        </p:spPr>
      </p:pic>
      <p:pic>
        <p:nvPicPr>
          <p:cNvPr id="37" name="Image 12" descr="preencoded.png">    </p:cNvPr>
          <p:cNvPicPr>
            <a:picLocks noChangeAspect="1"/>
          </p:cNvPicPr>
          <p:nvPr/>
        </p:nvPicPr>
        <p:blipFill>
          <a:blip r:embed="rId13"/>
          <a:stretch>
            <a:fillRect/>
          </a:stretch>
        </p:blipFill>
        <p:spPr>
          <a:xfrm>
            <a:off x="6705600" y="3557588"/>
            <a:ext cx="442913" cy="171450"/>
          </a:xfrm>
          <a:prstGeom prst="rect">
            <a:avLst/>
          </a:prstGeom>
        </p:spPr>
      </p:pic>
      <p:pic>
        <p:nvPicPr>
          <p:cNvPr id="38" name="Image 13" descr="preencoded.png">    </p:cNvPr>
          <p:cNvPicPr>
            <a:picLocks noChangeAspect="1"/>
          </p:cNvPicPr>
          <p:nvPr/>
        </p:nvPicPr>
        <p:blipFill>
          <a:blip r:embed="rId14"/>
          <a:stretch>
            <a:fillRect/>
          </a:stretch>
        </p:blipFill>
        <p:spPr>
          <a:xfrm>
            <a:off x="6762750" y="3600450"/>
            <a:ext cx="66675" cy="85725"/>
          </a:xfrm>
          <a:prstGeom prst="rect">
            <a:avLst/>
          </a:prstGeom>
        </p:spPr>
      </p:pic>
      <p:pic>
        <p:nvPicPr>
          <p:cNvPr id="39" name="Image 14" descr="preencoded.png">    </p:cNvPr>
          <p:cNvPicPr>
            <a:picLocks noChangeAspect="1"/>
          </p:cNvPicPr>
          <p:nvPr/>
        </p:nvPicPr>
        <p:blipFill>
          <a:blip r:embed="rId15"/>
          <a:stretch>
            <a:fillRect/>
          </a:stretch>
        </p:blipFill>
        <p:spPr>
          <a:xfrm>
            <a:off x="6705600" y="3319463"/>
            <a:ext cx="442913" cy="171450"/>
          </a:xfrm>
          <a:prstGeom prst="rect">
            <a:avLst/>
          </a:prstGeom>
        </p:spPr>
      </p:pic>
      <p:pic>
        <p:nvPicPr>
          <p:cNvPr id="40" name="Image 15" descr="preencoded.png">    </p:cNvPr>
          <p:cNvPicPr>
            <a:picLocks noChangeAspect="1"/>
          </p:cNvPicPr>
          <p:nvPr/>
        </p:nvPicPr>
        <p:blipFill>
          <a:blip r:embed="rId16"/>
          <a:stretch>
            <a:fillRect/>
          </a:stretch>
        </p:blipFill>
        <p:spPr>
          <a:xfrm>
            <a:off x="6762750" y="3362325"/>
            <a:ext cx="66675" cy="85725"/>
          </a:xfrm>
          <a:prstGeom prst="rect">
            <a:avLst/>
          </a:prstGeom>
        </p:spPr>
      </p:pic>
      <p:pic>
        <p:nvPicPr>
          <p:cNvPr id="41" name="Image 16" descr="preencoded.png">    </p:cNvPr>
          <p:cNvPicPr>
            <a:picLocks noChangeAspect="1"/>
          </p:cNvPicPr>
          <p:nvPr/>
        </p:nvPicPr>
        <p:blipFill>
          <a:blip r:embed="rId17"/>
          <a:stretch>
            <a:fillRect/>
          </a:stretch>
        </p:blipFill>
        <p:spPr>
          <a:xfrm>
            <a:off x="6124575" y="2428875"/>
            <a:ext cx="442913" cy="171450"/>
          </a:xfrm>
          <a:prstGeom prst="rect">
            <a:avLst/>
          </a:prstGeom>
        </p:spPr>
      </p:pic>
      <p:pic>
        <p:nvPicPr>
          <p:cNvPr id="42" name="Image 17" descr="preencoded.png">    </p:cNvPr>
          <p:cNvPicPr>
            <a:picLocks noChangeAspect="1"/>
          </p:cNvPicPr>
          <p:nvPr/>
        </p:nvPicPr>
        <p:blipFill>
          <a:blip r:embed="rId18"/>
          <a:stretch>
            <a:fillRect/>
          </a:stretch>
        </p:blipFill>
        <p:spPr>
          <a:xfrm>
            <a:off x="6215063" y="2466975"/>
            <a:ext cx="90248" cy="90250"/>
          </a:xfrm>
          <a:prstGeom prst="rect">
            <a:avLst/>
          </a:prstGeom>
        </p:spPr>
      </p:pic>
      <p:pic>
        <p:nvPicPr>
          <p:cNvPr id="43" name="Image 18" descr="preencoded.png">    </p:cNvPr>
          <p:cNvPicPr>
            <a:picLocks noChangeAspect="1"/>
          </p:cNvPicPr>
          <p:nvPr/>
        </p:nvPicPr>
        <p:blipFill>
          <a:blip r:embed="rId19"/>
          <a:stretch>
            <a:fillRect/>
          </a:stretch>
        </p:blipFill>
        <p:spPr>
          <a:xfrm>
            <a:off x="6124575" y="2190750"/>
            <a:ext cx="442913" cy="171450"/>
          </a:xfrm>
          <a:prstGeom prst="rect">
            <a:avLst/>
          </a:prstGeom>
        </p:spPr>
      </p:pic>
      <p:pic>
        <p:nvPicPr>
          <p:cNvPr id="44" name="Image 19" descr="preencoded.png">    </p:cNvPr>
          <p:cNvPicPr>
            <a:picLocks noChangeAspect="1"/>
          </p:cNvPicPr>
          <p:nvPr/>
        </p:nvPicPr>
        <p:blipFill>
          <a:blip r:embed="rId20"/>
          <a:stretch>
            <a:fillRect/>
          </a:stretch>
        </p:blipFill>
        <p:spPr>
          <a:xfrm>
            <a:off x="6215063" y="2228850"/>
            <a:ext cx="90248" cy="90250"/>
          </a:xfrm>
          <a:prstGeom prst="rect">
            <a:avLst/>
          </a:prstGeom>
        </p:spPr>
      </p:pic>
      <p:pic>
        <p:nvPicPr>
          <p:cNvPr id="45" name="Image 20" descr="preencoded.png">    </p:cNvPr>
          <p:cNvPicPr>
            <a:picLocks noChangeAspect="1"/>
          </p:cNvPicPr>
          <p:nvPr/>
        </p:nvPicPr>
        <p:blipFill>
          <a:blip r:embed="rId21"/>
          <a:stretch>
            <a:fillRect/>
          </a:stretch>
        </p:blipFill>
        <p:spPr>
          <a:xfrm>
            <a:off x="6124575" y="1952625"/>
            <a:ext cx="442913" cy="171450"/>
          </a:xfrm>
          <a:prstGeom prst="rect">
            <a:avLst/>
          </a:prstGeom>
        </p:spPr>
      </p:pic>
      <p:pic>
        <p:nvPicPr>
          <p:cNvPr id="46" name="Image 21" descr="preencoded.png">    </p:cNvPr>
          <p:cNvPicPr>
            <a:picLocks noChangeAspect="1"/>
          </p:cNvPicPr>
          <p:nvPr/>
        </p:nvPicPr>
        <p:blipFill>
          <a:blip r:embed="rId22"/>
          <a:stretch>
            <a:fillRect/>
          </a:stretch>
        </p:blipFill>
        <p:spPr>
          <a:xfrm>
            <a:off x="6215063" y="1990725"/>
            <a:ext cx="90248" cy="90250"/>
          </a:xfrm>
          <a:prstGeom prst="rect">
            <a:avLst/>
          </a:prstGeom>
        </p:spPr>
      </p:pic>
      <p:pic>
        <p:nvPicPr>
          <p:cNvPr id="47" name="Image 22" descr="preencoded.png">    </p:cNvPr>
          <p:cNvPicPr>
            <a:picLocks noChangeAspect="1"/>
          </p:cNvPicPr>
          <p:nvPr/>
        </p:nvPicPr>
        <p:blipFill>
          <a:blip r:embed="rId23"/>
          <a:stretch>
            <a:fillRect/>
          </a:stretch>
        </p:blipFill>
        <p:spPr>
          <a:xfrm>
            <a:off x="6705600" y="2428875"/>
            <a:ext cx="442913" cy="171450"/>
          </a:xfrm>
          <a:prstGeom prst="rect">
            <a:avLst/>
          </a:prstGeom>
        </p:spPr>
      </p:pic>
      <p:pic>
        <p:nvPicPr>
          <p:cNvPr id="48" name="Image 23" descr="preencoded.png">    </p:cNvPr>
          <p:cNvPicPr>
            <a:picLocks noChangeAspect="1"/>
          </p:cNvPicPr>
          <p:nvPr/>
        </p:nvPicPr>
        <p:blipFill>
          <a:blip r:embed="rId24"/>
          <a:stretch>
            <a:fillRect/>
          </a:stretch>
        </p:blipFill>
        <p:spPr>
          <a:xfrm>
            <a:off x="6762750" y="2471738"/>
            <a:ext cx="66675" cy="85725"/>
          </a:xfrm>
          <a:prstGeom prst="rect">
            <a:avLst/>
          </a:prstGeom>
        </p:spPr>
      </p:pic>
      <p:pic>
        <p:nvPicPr>
          <p:cNvPr id="49" name="Image 24" descr="preencoded.png">    </p:cNvPr>
          <p:cNvPicPr>
            <a:picLocks noChangeAspect="1"/>
          </p:cNvPicPr>
          <p:nvPr/>
        </p:nvPicPr>
        <p:blipFill>
          <a:blip r:embed="rId25"/>
          <a:stretch>
            <a:fillRect/>
          </a:stretch>
        </p:blipFill>
        <p:spPr>
          <a:xfrm>
            <a:off x="6705600" y="2190750"/>
            <a:ext cx="442913" cy="171450"/>
          </a:xfrm>
          <a:prstGeom prst="rect">
            <a:avLst/>
          </a:prstGeom>
        </p:spPr>
      </p:pic>
      <p:pic>
        <p:nvPicPr>
          <p:cNvPr id="50" name="Image 25" descr="preencoded.png">    </p:cNvPr>
          <p:cNvPicPr>
            <a:picLocks noChangeAspect="1"/>
          </p:cNvPicPr>
          <p:nvPr/>
        </p:nvPicPr>
        <p:blipFill>
          <a:blip r:embed="rId26"/>
          <a:stretch>
            <a:fillRect/>
          </a:stretch>
        </p:blipFill>
        <p:spPr>
          <a:xfrm>
            <a:off x="6762750" y="2233613"/>
            <a:ext cx="66675" cy="85725"/>
          </a:xfrm>
          <a:prstGeom prst="rect">
            <a:avLst/>
          </a:prstGeom>
        </p:spPr>
      </p:pic>
      <p:pic>
        <p:nvPicPr>
          <p:cNvPr id="51" name="Image 26" descr="preencoded.png">    </p:cNvPr>
          <p:cNvPicPr>
            <a:picLocks noChangeAspect="1"/>
          </p:cNvPicPr>
          <p:nvPr/>
        </p:nvPicPr>
        <p:blipFill>
          <a:blip r:embed="rId27"/>
          <a:stretch>
            <a:fillRect/>
          </a:stretch>
        </p:blipFill>
        <p:spPr>
          <a:xfrm>
            <a:off x="6705600" y="1952625"/>
            <a:ext cx="442913" cy="171450"/>
          </a:xfrm>
          <a:prstGeom prst="rect">
            <a:avLst/>
          </a:prstGeom>
        </p:spPr>
      </p:pic>
      <p:pic>
        <p:nvPicPr>
          <p:cNvPr id="52" name="Image 27" descr="preencoded.png">    </p:cNvPr>
          <p:cNvPicPr>
            <a:picLocks noChangeAspect="1"/>
          </p:cNvPicPr>
          <p:nvPr/>
        </p:nvPicPr>
        <p:blipFill>
          <a:blip r:embed="rId28"/>
          <a:stretch>
            <a:fillRect/>
          </a:stretch>
        </p:blipFill>
        <p:spPr>
          <a:xfrm>
            <a:off x="6762750" y="1995487"/>
            <a:ext cx="66675" cy="85725"/>
          </a:xfrm>
          <a:prstGeom prst="rect">
            <a:avLst/>
          </a:prstGeom>
        </p:spPr>
      </p:pic>
      <p:pic>
        <p:nvPicPr>
          <p:cNvPr id="53" name="Image 28" descr="preencoded.png">    </p:cNvPr>
          <p:cNvPicPr>
            <a:picLocks noChangeAspect="1"/>
          </p:cNvPicPr>
          <p:nvPr/>
        </p:nvPicPr>
        <p:blipFill>
          <a:blip r:embed="rId29"/>
          <a:stretch>
            <a:fillRect/>
          </a:stretch>
        </p:blipFill>
        <p:spPr>
          <a:xfrm>
            <a:off x="1243013" y="1395413"/>
            <a:ext cx="1371600" cy="280988"/>
          </a:xfrm>
          <a:prstGeom prst="rect">
            <a:avLst/>
          </a:prstGeom>
        </p:spPr>
      </p:pic>
      <p:pic>
        <p:nvPicPr>
          <p:cNvPr id="54" name="Image 29" descr="preencoded.png">    </p:cNvPr>
          <p:cNvPicPr>
            <a:picLocks noChangeAspect="1"/>
          </p:cNvPicPr>
          <p:nvPr/>
        </p:nvPicPr>
        <p:blipFill>
          <a:blip r:embed="rId30"/>
          <a:stretch>
            <a:fillRect/>
          </a:stretch>
        </p:blipFill>
        <p:spPr>
          <a:xfrm>
            <a:off x="1243013" y="2381250"/>
            <a:ext cx="1371600" cy="280988"/>
          </a:xfrm>
          <a:prstGeom prst="rect">
            <a:avLst/>
          </a:prstGeom>
        </p:spPr>
      </p:pic>
      <p:pic>
        <p:nvPicPr>
          <p:cNvPr id="55" name="Image 30" descr="preencoded.png">    </p:cNvPr>
          <p:cNvPicPr>
            <a:picLocks noChangeAspect="1"/>
          </p:cNvPicPr>
          <p:nvPr/>
        </p:nvPicPr>
        <p:blipFill>
          <a:blip r:embed="rId31"/>
          <a:stretch>
            <a:fillRect/>
          </a:stretch>
        </p:blipFill>
        <p:spPr>
          <a:xfrm>
            <a:off x="1243013" y="2709863"/>
            <a:ext cx="1371600" cy="280988"/>
          </a:xfrm>
          <a:prstGeom prst="rect">
            <a:avLst/>
          </a:prstGeom>
        </p:spPr>
      </p:pic>
      <p:pic>
        <p:nvPicPr>
          <p:cNvPr id="56" name="Image 31" descr="preencoded.png">    </p:cNvPr>
          <p:cNvPicPr>
            <a:picLocks noChangeAspect="1"/>
          </p:cNvPicPr>
          <p:nvPr/>
        </p:nvPicPr>
        <p:blipFill>
          <a:blip r:embed="rId32"/>
          <a:stretch>
            <a:fillRect/>
          </a:stretch>
        </p:blipFill>
        <p:spPr>
          <a:xfrm>
            <a:off x="1243013" y="3038475"/>
            <a:ext cx="1371600" cy="280988"/>
          </a:xfrm>
          <a:prstGeom prst="rect">
            <a:avLst/>
          </a:prstGeom>
        </p:spPr>
      </p:pic>
      <p:pic>
        <p:nvPicPr>
          <p:cNvPr id="57" name="Image 32" descr="preencoded.png">    </p:cNvPr>
          <p:cNvPicPr>
            <a:picLocks noChangeAspect="1"/>
          </p:cNvPicPr>
          <p:nvPr/>
        </p:nvPicPr>
        <p:blipFill>
          <a:blip r:embed="rId33"/>
          <a:stretch>
            <a:fillRect/>
          </a:stretch>
        </p:blipFill>
        <p:spPr>
          <a:xfrm>
            <a:off x="1243013" y="4581525"/>
            <a:ext cx="1371600" cy="280988"/>
          </a:xfrm>
          <a:prstGeom prst="rect">
            <a:avLst/>
          </a:prstGeom>
        </p:spPr>
      </p:pic>
      <p:pic>
        <p:nvPicPr>
          <p:cNvPr id="58" name="Image 33" descr="preencoded.png">    </p:cNvPr>
          <p:cNvPicPr>
            <a:picLocks noChangeAspect="1"/>
          </p:cNvPicPr>
          <p:nvPr/>
        </p:nvPicPr>
        <p:blipFill>
          <a:blip r:embed="rId34"/>
          <a:stretch>
            <a:fillRect/>
          </a:stretch>
        </p:blipFill>
        <p:spPr>
          <a:xfrm>
            <a:off x="1243013" y="1724025"/>
            <a:ext cx="1371600" cy="280988"/>
          </a:xfrm>
          <a:prstGeom prst="rect">
            <a:avLst/>
          </a:prstGeom>
        </p:spPr>
      </p:pic>
      <p:pic>
        <p:nvPicPr>
          <p:cNvPr id="59" name="Image 34" descr="preencoded.png">    </p:cNvPr>
          <p:cNvPicPr>
            <a:picLocks noChangeAspect="1"/>
          </p:cNvPicPr>
          <p:nvPr/>
        </p:nvPicPr>
        <p:blipFill>
          <a:blip r:embed="rId35"/>
          <a:stretch>
            <a:fillRect/>
          </a:stretch>
        </p:blipFill>
        <p:spPr>
          <a:xfrm>
            <a:off x="1319213" y="2133600"/>
            <a:ext cx="114300" cy="114300"/>
          </a:xfrm>
          <a:prstGeom prst="rect">
            <a:avLst/>
          </a:prstGeom>
        </p:spPr>
      </p:pic>
      <p:pic>
        <p:nvPicPr>
          <p:cNvPr id="60" name="Image 35" descr="preencoded.png">    </p:cNvPr>
          <p:cNvPicPr>
            <a:picLocks noChangeAspect="1"/>
          </p:cNvPicPr>
          <p:nvPr/>
        </p:nvPicPr>
        <p:blipFill>
          <a:blip r:embed="rId36"/>
          <a:stretch>
            <a:fillRect/>
          </a:stretch>
        </p:blipFill>
        <p:spPr>
          <a:xfrm>
            <a:off x="1662113" y="671513"/>
            <a:ext cx="409575" cy="409575"/>
          </a:xfrm>
          <a:prstGeom prst="rect">
            <a:avLst/>
          </a:prstGeom>
        </p:spPr>
      </p:pic>
      <p:pic>
        <p:nvPicPr>
          <p:cNvPr id="61" name="Image 36" descr="preencoded.png">    </p:cNvPr>
          <p:cNvPicPr>
            <a:picLocks noChangeAspect="1"/>
          </p:cNvPicPr>
          <p:nvPr/>
        </p:nvPicPr>
        <p:blipFill>
          <a:blip r:embed="rId37"/>
          <a:stretch>
            <a:fillRect/>
          </a:stretch>
        </p:blipFill>
        <p:spPr>
          <a:xfrm>
            <a:off x="6700838" y="319088"/>
            <a:ext cx="161925" cy="161925"/>
          </a:xfrm>
          <a:prstGeom prst="rect">
            <a:avLst/>
          </a:prstGeom>
        </p:spPr>
      </p:pic>
      <p:pic>
        <p:nvPicPr>
          <p:cNvPr id="62" name="Image 37" descr="preencoded.png">    </p:cNvPr>
          <p:cNvPicPr>
            <a:picLocks noChangeAspect="1"/>
          </p:cNvPicPr>
          <p:nvPr/>
        </p:nvPicPr>
        <p:blipFill>
          <a:blip r:embed="rId38"/>
          <a:stretch>
            <a:fillRect/>
          </a:stretch>
        </p:blipFill>
        <p:spPr>
          <a:xfrm>
            <a:off x="6905625" y="319088"/>
            <a:ext cx="161925" cy="161925"/>
          </a:xfrm>
          <a:prstGeom prst="rect">
            <a:avLst/>
          </a:prstGeom>
        </p:spPr>
      </p:pic>
      <p:pic>
        <p:nvPicPr>
          <p:cNvPr id="63" name="Image 38" descr="preencoded.png">    </p:cNvPr>
          <p:cNvPicPr>
            <a:picLocks noChangeAspect="1"/>
          </p:cNvPicPr>
          <p:nvPr/>
        </p:nvPicPr>
        <p:blipFill>
          <a:blip r:embed="rId39"/>
          <a:stretch>
            <a:fillRect/>
          </a:stretch>
        </p:blipFill>
        <p:spPr>
          <a:xfrm>
            <a:off x="6190637" y="362443"/>
            <a:ext cx="75334" cy="70084"/>
          </a:xfrm>
          <a:prstGeom prst="rect">
            <a:avLst/>
          </a:prstGeom>
        </p:spPr>
      </p:pic>
      <p:sp>
        <p:nvSpPr>
          <p:cNvPr id="64" name="Text 23"/>
          <p:cNvSpPr/>
          <p:nvPr/>
        </p:nvSpPr>
        <p:spPr>
          <a:xfrm>
            <a:off x="3600450" y="1947863"/>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65" name="Text 24"/>
          <p:cNvSpPr/>
          <p:nvPr/>
        </p:nvSpPr>
        <p:spPr>
          <a:xfrm>
            <a:off x="2943225" y="1947863"/>
            <a:ext cx="709613"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Update</a:t>
            </a:r>
            <a:endParaRPr lang="en-US" sz="525" dirty="0"/>
          </a:p>
        </p:txBody>
      </p:sp>
      <p:sp>
        <p:nvSpPr>
          <p:cNvPr id="66" name="Text 25"/>
          <p:cNvSpPr/>
          <p:nvPr/>
        </p:nvSpPr>
        <p:spPr>
          <a:xfrm>
            <a:off x="2757488" y="1466850"/>
            <a:ext cx="107632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Task Status Name</a:t>
            </a:r>
            <a:endParaRPr lang="en-US" sz="525" dirty="0"/>
          </a:p>
        </p:txBody>
      </p:sp>
      <p:sp>
        <p:nvSpPr>
          <p:cNvPr id="67" name="Text 26"/>
          <p:cNvSpPr/>
          <p:nvPr/>
        </p:nvSpPr>
        <p:spPr>
          <a:xfrm>
            <a:off x="6153150" y="1123950"/>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68" name="Text 27"/>
          <p:cNvSpPr/>
          <p:nvPr/>
        </p:nvSpPr>
        <p:spPr>
          <a:xfrm>
            <a:off x="2681288" y="1104900"/>
            <a:ext cx="1109662"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Edit  Task Status</a:t>
            </a:r>
            <a:endParaRPr lang="en-US" sz="600" dirty="0"/>
          </a:p>
        </p:txBody>
      </p:sp>
      <p:sp>
        <p:nvSpPr>
          <p:cNvPr id="69" name="Text 28"/>
          <p:cNvSpPr/>
          <p:nvPr/>
        </p:nvSpPr>
        <p:spPr>
          <a:xfrm>
            <a:off x="3295650" y="1257300"/>
            <a:ext cx="904875" cy="80963"/>
          </a:xfrm>
          <a:prstGeom prst="rect">
            <a:avLst/>
          </a:prstGeom>
          <a:noFill/>
          <a:ln/>
        </p:spPr>
        <p:txBody>
          <a:bodyPr wrap="square" rtlCol="0" anchor="ctr"/>
          <a:lstStyle/>
          <a:p>
            <a:pPr algn="l" indent="0" marL="0">
              <a:lnSpc>
                <a:spcPts val="635"/>
              </a:lnSpc>
              <a:buNone/>
            </a:pPr>
            <a:r>
              <a:rPr lang="en-US" sz="525" dirty="0">
                <a:solidFill>
                  <a:srgbClr val="FFFFFF">
                    <a:alpha val="99000"/>
                  </a:srgbClr>
                </a:solidFill>
                <a:latin typeface="Inter" pitchFamily="34" charset="0"/>
                <a:ea typeface="Inter" pitchFamily="34" charset="-122"/>
                <a:cs typeface="Inter" pitchFamily="34" charset="-120"/>
              </a:rPr>
              <a:t>Add Category</a:t>
            </a:r>
            <a:endParaRPr lang="en-US" sz="525" dirty="0"/>
          </a:p>
        </p:txBody>
      </p:sp>
      <p:sp>
        <p:nvSpPr>
          <p:cNvPr id="70" name="Text 29"/>
          <p:cNvSpPr/>
          <p:nvPr/>
        </p:nvSpPr>
        <p:spPr>
          <a:xfrm>
            <a:off x="4343400" y="3095625"/>
            <a:ext cx="914400"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Priority</a:t>
            </a:r>
            <a:endParaRPr lang="en-US" sz="563" dirty="0"/>
          </a:p>
        </p:txBody>
      </p:sp>
      <p:sp>
        <p:nvSpPr>
          <p:cNvPr id="71" name="Text 30"/>
          <p:cNvSpPr/>
          <p:nvPr/>
        </p:nvSpPr>
        <p:spPr>
          <a:xfrm>
            <a:off x="6515100" y="3095625"/>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72" name="Text 31"/>
          <p:cNvSpPr/>
          <p:nvPr/>
        </p:nvSpPr>
        <p:spPr>
          <a:xfrm>
            <a:off x="4405313" y="3362325"/>
            <a:ext cx="7667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Extreme</a:t>
            </a:r>
            <a:endParaRPr lang="en-US" sz="563" dirty="0"/>
          </a:p>
        </p:txBody>
      </p:sp>
      <p:sp>
        <p:nvSpPr>
          <p:cNvPr id="73" name="Text 32"/>
          <p:cNvSpPr/>
          <p:nvPr/>
        </p:nvSpPr>
        <p:spPr>
          <a:xfrm>
            <a:off x="4405313" y="3600450"/>
            <a:ext cx="80486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Moderate</a:t>
            </a:r>
            <a:endParaRPr lang="en-US" sz="563" dirty="0"/>
          </a:p>
        </p:txBody>
      </p:sp>
      <p:sp>
        <p:nvSpPr>
          <p:cNvPr id="74" name="Text 33"/>
          <p:cNvSpPr/>
          <p:nvPr/>
        </p:nvSpPr>
        <p:spPr>
          <a:xfrm>
            <a:off x="4405313" y="3838575"/>
            <a:ext cx="609600"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Low</a:t>
            </a:r>
            <a:endParaRPr lang="en-US" sz="563" dirty="0"/>
          </a:p>
        </p:txBody>
      </p:sp>
      <p:sp>
        <p:nvSpPr>
          <p:cNvPr id="75" name="Text 34"/>
          <p:cNvSpPr/>
          <p:nvPr/>
        </p:nvSpPr>
        <p:spPr>
          <a:xfrm>
            <a:off x="3314700" y="3095625"/>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76" name="Text 35"/>
          <p:cNvSpPr/>
          <p:nvPr/>
        </p:nvSpPr>
        <p:spPr>
          <a:xfrm>
            <a:off x="3352800" y="336232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77" name="Text 36"/>
          <p:cNvSpPr/>
          <p:nvPr/>
        </p:nvSpPr>
        <p:spPr>
          <a:xfrm>
            <a:off x="3338513" y="360045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78" name="Text 37"/>
          <p:cNvSpPr/>
          <p:nvPr/>
        </p:nvSpPr>
        <p:spPr>
          <a:xfrm>
            <a:off x="3338513" y="383857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79" name="Text 38"/>
          <p:cNvSpPr/>
          <p:nvPr/>
        </p:nvSpPr>
        <p:spPr>
          <a:xfrm>
            <a:off x="6324600" y="383857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0" name="Text 39"/>
          <p:cNvSpPr/>
          <p:nvPr/>
        </p:nvSpPr>
        <p:spPr>
          <a:xfrm>
            <a:off x="6324600" y="3600450"/>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1" name="Text 40"/>
          <p:cNvSpPr/>
          <p:nvPr/>
        </p:nvSpPr>
        <p:spPr>
          <a:xfrm>
            <a:off x="6324600" y="3362325"/>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82" name="Text 41"/>
          <p:cNvSpPr/>
          <p:nvPr/>
        </p:nvSpPr>
        <p:spPr>
          <a:xfrm>
            <a:off x="6848475" y="383857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3" name="Text 42"/>
          <p:cNvSpPr/>
          <p:nvPr/>
        </p:nvSpPr>
        <p:spPr>
          <a:xfrm>
            <a:off x="6848475" y="3600450"/>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4" name="Text 43"/>
          <p:cNvSpPr/>
          <p:nvPr/>
        </p:nvSpPr>
        <p:spPr>
          <a:xfrm>
            <a:off x="6848475" y="3362325"/>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85" name="Text 44"/>
          <p:cNvSpPr/>
          <p:nvPr/>
        </p:nvSpPr>
        <p:spPr>
          <a:xfrm>
            <a:off x="4371975" y="1700213"/>
            <a:ext cx="881063"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Task Status</a:t>
            </a:r>
            <a:endParaRPr lang="en-US" sz="563" dirty="0"/>
          </a:p>
        </p:txBody>
      </p:sp>
      <p:sp>
        <p:nvSpPr>
          <p:cNvPr id="86" name="Text 45"/>
          <p:cNvSpPr/>
          <p:nvPr/>
        </p:nvSpPr>
        <p:spPr>
          <a:xfrm>
            <a:off x="6515100" y="1700213"/>
            <a:ext cx="700088"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Action</a:t>
            </a:r>
            <a:endParaRPr lang="en-US" sz="563" dirty="0"/>
          </a:p>
        </p:txBody>
      </p:sp>
      <p:sp>
        <p:nvSpPr>
          <p:cNvPr id="87" name="Text 46"/>
          <p:cNvSpPr/>
          <p:nvPr/>
        </p:nvSpPr>
        <p:spPr>
          <a:xfrm>
            <a:off x="4371975" y="1995487"/>
            <a:ext cx="862012"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Completed</a:t>
            </a:r>
            <a:endParaRPr lang="en-US" sz="563" dirty="0"/>
          </a:p>
        </p:txBody>
      </p:sp>
      <p:sp>
        <p:nvSpPr>
          <p:cNvPr id="88" name="Text 47"/>
          <p:cNvSpPr/>
          <p:nvPr/>
        </p:nvSpPr>
        <p:spPr>
          <a:xfrm>
            <a:off x="4371975" y="2233613"/>
            <a:ext cx="866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In Progress</a:t>
            </a:r>
            <a:endParaRPr lang="en-US" sz="563" dirty="0"/>
          </a:p>
        </p:txBody>
      </p:sp>
      <p:sp>
        <p:nvSpPr>
          <p:cNvPr id="89" name="Text 48"/>
          <p:cNvSpPr/>
          <p:nvPr/>
        </p:nvSpPr>
        <p:spPr>
          <a:xfrm>
            <a:off x="4371975" y="2471738"/>
            <a:ext cx="881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Not Started</a:t>
            </a:r>
            <a:endParaRPr lang="en-US" sz="563" dirty="0"/>
          </a:p>
        </p:txBody>
      </p:sp>
      <p:sp>
        <p:nvSpPr>
          <p:cNvPr id="90" name="Text 49"/>
          <p:cNvSpPr/>
          <p:nvPr/>
        </p:nvSpPr>
        <p:spPr>
          <a:xfrm>
            <a:off x="3314700" y="1700213"/>
            <a:ext cx="561975" cy="85725"/>
          </a:xfrm>
          <a:prstGeom prst="rect">
            <a:avLst/>
          </a:prstGeom>
          <a:noFill/>
          <a:ln/>
        </p:spPr>
        <p:txBody>
          <a:bodyPr wrap="square" rtlCol="0" anchor="ctr"/>
          <a:lstStyle/>
          <a:p>
            <a:pPr algn="l" indent="0" marL="0">
              <a:lnSpc>
                <a:spcPts val="686"/>
              </a:lnSpc>
              <a:buNone/>
            </a:pPr>
            <a:r>
              <a:rPr lang="en-US" sz="563" b="1" dirty="0">
                <a:solidFill>
                  <a:srgbClr val="000000">
                    <a:alpha val="99000"/>
                  </a:srgbClr>
                </a:solidFill>
                <a:latin typeface="Montserrat" pitchFamily="34" charset="0"/>
                <a:ea typeface="Montserrat" pitchFamily="34" charset="-122"/>
                <a:cs typeface="Montserrat" pitchFamily="34" charset="-120"/>
              </a:rPr>
              <a:t>SN</a:t>
            </a:r>
            <a:endParaRPr lang="en-US" sz="563" dirty="0"/>
          </a:p>
        </p:txBody>
      </p:sp>
      <p:sp>
        <p:nvSpPr>
          <p:cNvPr id="91" name="Text 50"/>
          <p:cNvSpPr/>
          <p:nvPr/>
        </p:nvSpPr>
        <p:spPr>
          <a:xfrm>
            <a:off x="3352800" y="1971675"/>
            <a:ext cx="485775"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1</a:t>
            </a:r>
            <a:endParaRPr lang="en-US" sz="563" dirty="0"/>
          </a:p>
        </p:txBody>
      </p:sp>
      <p:sp>
        <p:nvSpPr>
          <p:cNvPr id="92" name="Text 51"/>
          <p:cNvSpPr/>
          <p:nvPr/>
        </p:nvSpPr>
        <p:spPr>
          <a:xfrm>
            <a:off x="3338513" y="2209800"/>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2</a:t>
            </a:r>
            <a:endParaRPr lang="en-US" sz="563" dirty="0"/>
          </a:p>
        </p:txBody>
      </p:sp>
      <p:sp>
        <p:nvSpPr>
          <p:cNvPr id="93" name="Text 52"/>
          <p:cNvSpPr/>
          <p:nvPr/>
        </p:nvSpPr>
        <p:spPr>
          <a:xfrm>
            <a:off x="3338513" y="2447925"/>
            <a:ext cx="500063" cy="85725"/>
          </a:xfrm>
          <a:prstGeom prst="rect">
            <a:avLst/>
          </a:prstGeom>
          <a:noFill/>
          <a:ln/>
        </p:spPr>
        <p:txBody>
          <a:bodyPr wrap="square" rtlCol="0" anchor="ctr"/>
          <a:lstStyle/>
          <a:p>
            <a:pPr algn="l" indent="0" marL="0">
              <a:lnSpc>
                <a:spcPts val="686"/>
              </a:lnSpc>
              <a:buNone/>
            </a:pPr>
            <a:r>
              <a:rPr lang="en-US" sz="563" dirty="0">
                <a:solidFill>
                  <a:srgbClr val="000000">
                    <a:alpha val="99000"/>
                  </a:srgbClr>
                </a:solidFill>
                <a:latin typeface="Montserrat" pitchFamily="34" charset="0"/>
                <a:ea typeface="Montserrat" pitchFamily="34" charset="-122"/>
                <a:cs typeface="Montserrat" pitchFamily="34" charset="-120"/>
              </a:rPr>
              <a:t>3</a:t>
            </a:r>
            <a:endParaRPr lang="en-US" sz="563" dirty="0"/>
          </a:p>
        </p:txBody>
      </p:sp>
      <p:sp>
        <p:nvSpPr>
          <p:cNvPr id="94" name="Text 53"/>
          <p:cNvSpPr/>
          <p:nvPr/>
        </p:nvSpPr>
        <p:spPr>
          <a:xfrm>
            <a:off x="6324600" y="2471738"/>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5" name="Text 54"/>
          <p:cNvSpPr/>
          <p:nvPr/>
        </p:nvSpPr>
        <p:spPr>
          <a:xfrm>
            <a:off x="6324600" y="2233613"/>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6" name="Text 55"/>
          <p:cNvSpPr/>
          <p:nvPr/>
        </p:nvSpPr>
        <p:spPr>
          <a:xfrm>
            <a:off x="6324600" y="1995487"/>
            <a:ext cx="60483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Edit</a:t>
            </a:r>
            <a:endParaRPr lang="en-US" sz="563" dirty="0"/>
          </a:p>
        </p:txBody>
      </p:sp>
      <p:sp>
        <p:nvSpPr>
          <p:cNvPr id="97" name="Text 56"/>
          <p:cNvSpPr/>
          <p:nvPr/>
        </p:nvSpPr>
        <p:spPr>
          <a:xfrm>
            <a:off x="6848475" y="2471738"/>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8" name="Text 57"/>
          <p:cNvSpPr/>
          <p:nvPr/>
        </p:nvSpPr>
        <p:spPr>
          <a:xfrm>
            <a:off x="6848475" y="2233613"/>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99" name="Text 58"/>
          <p:cNvSpPr/>
          <p:nvPr/>
        </p:nvSpPr>
        <p:spPr>
          <a:xfrm>
            <a:off x="6848475" y="1995487"/>
            <a:ext cx="700088" cy="85725"/>
          </a:xfrm>
          <a:prstGeom prst="rect">
            <a:avLst/>
          </a:prstGeom>
          <a:noFill/>
          <a:ln/>
        </p:spPr>
        <p:txBody>
          <a:bodyPr wrap="square" rtlCol="0" anchor="ctr"/>
          <a:lstStyle/>
          <a:p>
            <a:pPr algn="l" indent="0" marL="0">
              <a:lnSpc>
                <a:spcPts val="686"/>
              </a:lnSpc>
              <a:buNone/>
            </a:pPr>
            <a:r>
              <a:rPr lang="en-US" sz="563" dirty="0">
                <a:solidFill>
                  <a:srgbClr val="FFFFFF">
                    <a:alpha val="99000"/>
                  </a:srgbClr>
                </a:solidFill>
                <a:latin typeface="Montserrat" pitchFamily="34" charset="0"/>
                <a:ea typeface="Montserrat" pitchFamily="34" charset="-122"/>
                <a:cs typeface="Montserrat" pitchFamily="34" charset="-120"/>
              </a:rPr>
              <a:t>Delete</a:t>
            </a:r>
            <a:endParaRPr lang="en-US" sz="563" dirty="0"/>
          </a:p>
        </p:txBody>
      </p:sp>
      <p:sp>
        <p:nvSpPr>
          <p:cNvPr id="100" name="Text 59"/>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Task Categories</a:t>
            </a:r>
            <a:endParaRPr lang="en-US" sz="900" dirty="0"/>
          </a:p>
        </p:txBody>
      </p:sp>
      <p:sp>
        <p:nvSpPr>
          <p:cNvPr id="101" name="Text 60"/>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02" name="Text 61"/>
          <p:cNvSpPr/>
          <p:nvPr/>
        </p:nvSpPr>
        <p:spPr>
          <a:xfrm>
            <a:off x="1509713" y="2147888"/>
            <a:ext cx="76200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My Task</a:t>
            </a:r>
            <a:endParaRPr lang="en-US" sz="600" dirty="0"/>
          </a:p>
        </p:txBody>
      </p:sp>
      <p:sp>
        <p:nvSpPr>
          <p:cNvPr id="103" name="Text 62"/>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04" name="Text 63"/>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05" name="Text 64"/>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106" name="Text 65"/>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07" name="Text 66"/>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08" name="Text 67"/>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6767"/>
        </a:solidFill>
      </p:bgPr>
    </p:bg>
    <p:spTree>
      <p:nvGrpSpPr>
        <p:cNvPr id="1" name=""/>
        <p:cNvGrpSpPr/>
        <p:nvPr/>
      </p:nvGrpSpPr>
      <p:grpSpPr>
        <a:xfrm>
          <a:off x="0" y="0"/>
          <a:ext cx="0" cy="0"/>
          <a:chOff x="0" y="0"/>
          <a:chExt cx="0" cy="0"/>
        </a:xfrm>
      </p:grpSpPr>
      <p:sp>
        <p:nvSpPr>
          <p:cNvPr id="2" name="Shape 0"/>
          <p:cNvSpPr/>
          <p:nvPr/>
        </p:nvSpPr>
        <p:spPr>
          <a:xfrm>
            <a:off x="1628775" y="742950"/>
            <a:ext cx="5886450" cy="3652838"/>
          </a:xfrm>
          <a:prstGeom prst="roundRect">
            <a:avLst/>
          </a:prstGeom>
          <a:solidFill>
            <a:srgbClr val="FFFFFF"/>
          </a:solidFill>
          <a:ln/>
        </p:spPr>
      </p:sp>
      <p:sp>
        <p:nvSpPr>
          <p:cNvPr id="3" name="Shape 1"/>
          <p:cNvSpPr/>
          <p:nvPr/>
        </p:nvSpPr>
        <p:spPr>
          <a:xfrm>
            <a:off x="4629150" y="1233488"/>
            <a:ext cx="2662238" cy="285750"/>
          </a:xfrm>
          <a:prstGeom prst="roundRect">
            <a:avLst/>
          </a:prstGeom>
          <a:noFill/>
          <a:ln w="12700">
            <a:solidFill>
              <a:srgbClr val="565454"/>
            </a:solidFill>
            <a:prstDash val="solid"/>
          </a:ln>
        </p:spPr>
      </p:sp>
      <p:sp>
        <p:nvSpPr>
          <p:cNvPr id="4" name="Shape 2"/>
          <p:cNvSpPr/>
          <p:nvPr/>
        </p:nvSpPr>
        <p:spPr>
          <a:xfrm>
            <a:off x="4714875" y="1309688"/>
            <a:ext cx="133350" cy="133350"/>
          </a:xfrm>
          <a:prstGeom prst="rect">
            <a:avLst/>
          </a:prstGeom>
          <a:noFill/>
          <a:ln/>
        </p:spPr>
      </p:sp>
      <p:sp>
        <p:nvSpPr>
          <p:cNvPr id="5" name="Shape 3"/>
          <p:cNvSpPr/>
          <p:nvPr/>
        </p:nvSpPr>
        <p:spPr>
          <a:xfrm>
            <a:off x="4629150" y="2014538"/>
            <a:ext cx="2662238" cy="285750"/>
          </a:xfrm>
          <a:prstGeom prst="roundRect">
            <a:avLst/>
          </a:prstGeom>
          <a:noFill/>
          <a:ln w="12700">
            <a:solidFill>
              <a:srgbClr val="565454"/>
            </a:solidFill>
            <a:prstDash val="solid"/>
          </a:ln>
        </p:spPr>
      </p:sp>
      <p:sp>
        <p:nvSpPr>
          <p:cNvPr id="6" name="Shape 4"/>
          <p:cNvSpPr/>
          <p:nvPr/>
        </p:nvSpPr>
        <p:spPr>
          <a:xfrm>
            <a:off x="4629150" y="1624013"/>
            <a:ext cx="2662238" cy="285750"/>
          </a:xfrm>
          <a:prstGeom prst="roundRect">
            <a:avLst/>
          </a:prstGeom>
          <a:noFill/>
          <a:ln w="12700">
            <a:solidFill>
              <a:srgbClr val="565454"/>
            </a:solidFill>
            <a:prstDash val="solid"/>
          </a:ln>
        </p:spPr>
      </p:sp>
      <p:sp>
        <p:nvSpPr>
          <p:cNvPr id="7" name="Shape 5"/>
          <p:cNvSpPr/>
          <p:nvPr/>
        </p:nvSpPr>
        <p:spPr>
          <a:xfrm>
            <a:off x="4714875" y="1700213"/>
            <a:ext cx="133350" cy="133350"/>
          </a:xfrm>
          <a:prstGeom prst="rect">
            <a:avLst/>
          </a:prstGeom>
          <a:noFill/>
          <a:ln/>
        </p:spPr>
      </p:sp>
      <p:sp>
        <p:nvSpPr>
          <p:cNvPr id="8" name="Shape 6"/>
          <p:cNvSpPr/>
          <p:nvPr/>
        </p:nvSpPr>
        <p:spPr>
          <a:xfrm>
            <a:off x="4629150" y="2405063"/>
            <a:ext cx="2662238" cy="285750"/>
          </a:xfrm>
          <a:prstGeom prst="roundRect">
            <a:avLst/>
          </a:prstGeom>
          <a:noFill/>
          <a:ln w="12700">
            <a:solidFill>
              <a:srgbClr val="565454"/>
            </a:solidFill>
            <a:prstDash val="solid"/>
          </a:ln>
        </p:spPr>
      </p:sp>
      <p:sp>
        <p:nvSpPr>
          <p:cNvPr id="9" name="Shape 7"/>
          <p:cNvSpPr/>
          <p:nvPr/>
        </p:nvSpPr>
        <p:spPr>
          <a:xfrm>
            <a:off x="4629150" y="3186113"/>
            <a:ext cx="2662238" cy="285750"/>
          </a:xfrm>
          <a:prstGeom prst="roundRect">
            <a:avLst/>
          </a:prstGeom>
          <a:noFill/>
          <a:ln w="12700">
            <a:solidFill>
              <a:srgbClr val="565454"/>
            </a:solidFill>
            <a:prstDash val="solid"/>
          </a:ln>
        </p:spPr>
      </p:sp>
      <p:sp>
        <p:nvSpPr>
          <p:cNvPr id="10" name="Shape 8"/>
          <p:cNvSpPr/>
          <p:nvPr/>
        </p:nvSpPr>
        <p:spPr>
          <a:xfrm>
            <a:off x="4629150" y="2795588"/>
            <a:ext cx="2662238" cy="285750"/>
          </a:xfrm>
          <a:prstGeom prst="roundRect">
            <a:avLst/>
          </a:prstGeom>
          <a:noFill/>
          <a:ln w="12700">
            <a:solidFill>
              <a:srgbClr val="565454"/>
            </a:solidFill>
            <a:prstDash val="solid"/>
          </a:ln>
        </p:spPr>
      </p:sp>
      <p:sp>
        <p:nvSpPr>
          <p:cNvPr id="11" name="Shape 9"/>
          <p:cNvSpPr/>
          <p:nvPr/>
        </p:nvSpPr>
        <p:spPr>
          <a:xfrm>
            <a:off x="4629150" y="3619500"/>
            <a:ext cx="85725" cy="85725"/>
          </a:xfrm>
          <a:prstGeom prst="rect">
            <a:avLst/>
          </a:prstGeom>
          <a:noFill/>
          <a:ln w="12700">
            <a:solidFill>
              <a:srgbClr val="565454"/>
            </a:solidFill>
            <a:prstDash val="solid"/>
          </a:ln>
        </p:spPr>
      </p:sp>
      <p:pic>
        <p:nvPicPr>
          <p:cNvPr id="12" name="Image 0" descr="preencoded.png">    </p:cNvPr>
          <p:cNvPicPr>
            <a:picLocks noChangeAspect="1"/>
          </p:cNvPicPr>
          <p:nvPr/>
        </p:nvPicPr>
        <p:blipFill>
          <a:blip r:embed="rId1"/>
          <a:stretch>
            <a:fillRect/>
          </a:stretch>
        </p:blipFill>
        <p:spPr>
          <a:xfrm>
            <a:off x="1143000" y="133350"/>
            <a:ext cx="6858000" cy="4876800"/>
          </a:xfrm>
          <a:prstGeom prst="rect">
            <a:avLst/>
          </a:prstGeom>
        </p:spPr>
      </p:pic>
      <p:pic>
        <p:nvPicPr>
          <p:cNvPr id="13" name="Image 1" descr="preencoded.png">    </p:cNvPr>
          <p:cNvPicPr>
            <a:picLocks noChangeAspect="1"/>
          </p:cNvPicPr>
          <p:nvPr/>
        </p:nvPicPr>
        <p:blipFill>
          <a:blip r:embed="rId2"/>
          <a:stretch>
            <a:fillRect/>
          </a:stretch>
        </p:blipFill>
        <p:spPr>
          <a:xfrm>
            <a:off x="1628775" y="1243013"/>
            <a:ext cx="2062163" cy="3105150"/>
          </a:xfrm>
          <a:prstGeom prst="rect">
            <a:avLst/>
          </a:prstGeom>
        </p:spPr>
      </p:pic>
      <p:pic>
        <p:nvPicPr>
          <p:cNvPr id="14" name="Image 2" descr="preencoded.png">    </p:cNvPr>
          <p:cNvPicPr>
            <a:picLocks noChangeAspect="1"/>
          </p:cNvPicPr>
          <p:nvPr/>
        </p:nvPicPr>
        <p:blipFill>
          <a:blip r:embed="rId3"/>
          <a:stretch>
            <a:fillRect/>
          </a:stretch>
        </p:blipFill>
        <p:spPr>
          <a:xfrm>
            <a:off x="4629150" y="3800475"/>
            <a:ext cx="614363" cy="285750"/>
          </a:xfrm>
          <a:prstGeom prst="rect">
            <a:avLst/>
          </a:prstGeom>
        </p:spPr>
      </p:pic>
      <p:pic>
        <p:nvPicPr>
          <p:cNvPr id="15" name="Image 3" descr="preencoded.png">    </p:cNvPr>
          <p:cNvPicPr>
            <a:picLocks noChangeAspect="1"/>
          </p:cNvPicPr>
          <p:nvPr/>
        </p:nvPicPr>
        <p:blipFill>
          <a:blip r:embed="rId4"/>
          <a:stretch>
            <a:fillRect/>
          </a:stretch>
        </p:blipFill>
        <p:spPr>
          <a:xfrm>
            <a:off x="4762102" y="1320800"/>
            <a:ext cx="57944" cy="57944"/>
          </a:xfrm>
          <a:prstGeom prst="rect">
            <a:avLst/>
          </a:prstGeom>
        </p:spPr>
      </p:pic>
      <p:pic>
        <p:nvPicPr>
          <p:cNvPr id="16" name="Image 4" descr="preencoded.png">    </p:cNvPr>
          <p:cNvPicPr>
            <a:picLocks noChangeAspect="1"/>
          </p:cNvPicPr>
          <p:nvPr/>
        </p:nvPicPr>
        <p:blipFill>
          <a:blip r:embed="rId5"/>
          <a:stretch>
            <a:fillRect/>
          </a:stretch>
        </p:blipFill>
        <p:spPr>
          <a:xfrm>
            <a:off x="4725987" y="1379141"/>
            <a:ext cx="69056" cy="63500"/>
          </a:xfrm>
          <a:prstGeom prst="rect">
            <a:avLst/>
          </a:prstGeom>
        </p:spPr>
      </p:pic>
      <p:pic>
        <p:nvPicPr>
          <p:cNvPr id="17" name="Image 5" descr="preencoded.png">    </p:cNvPr>
          <p:cNvPicPr>
            <a:picLocks noChangeAspect="1"/>
          </p:cNvPicPr>
          <p:nvPr/>
        </p:nvPicPr>
        <p:blipFill>
          <a:blip r:embed="rId6"/>
          <a:stretch>
            <a:fillRect/>
          </a:stretch>
        </p:blipFill>
        <p:spPr>
          <a:xfrm>
            <a:off x="4789884" y="1387475"/>
            <a:ext cx="57944" cy="57944"/>
          </a:xfrm>
          <a:prstGeom prst="rect">
            <a:avLst/>
          </a:prstGeom>
        </p:spPr>
      </p:pic>
      <p:pic>
        <p:nvPicPr>
          <p:cNvPr id="18" name="Image 6" descr="preencoded.png">    </p:cNvPr>
          <p:cNvPicPr>
            <a:picLocks noChangeAspect="1"/>
          </p:cNvPicPr>
          <p:nvPr/>
        </p:nvPicPr>
        <p:blipFill>
          <a:blip r:embed="rId7"/>
          <a:stretch>
            <a:fillRect/>
          </a:stretch>
        </p:blipFill>
        <p:spPr>
          <a:xfrm>
            <a:off x="4714875" y="2085975"/>
            <a:ext cx="142875" cy="142875"/>
          </a:xfrm>
          <a:prstGeom prst="rect">
            <a:avLst/>
          </a:prstGeom>
        </p:spPr>
      </p:pic>
      <p:pic>
        <p:nvPicPr>
          <p:cNvPr id="19" name="Image 7" descr="preencoded.png">    </p:cNvPr>
          <p:cNvPicPr>
            <a:picLocks noChangeAspect="1"/>
          </p:cNvPicPr>
          <p:nvPr/>
        </p:nvPicPr>
        <p:blipFill>
          <a:blip r:embed="rId8"/>
          <a:stretch>
            <a:fillRect/>
          </a:stretch>
        </p:blipFill>
        <p:spPr>
          <a:xfrm>
            <a:off x="4762102" y="1711325"/>
            <a:ext cx="57944" cy="57944"/>
          </a:xfrm>
          <a:prstGeom prst="rect">
            <a:avLst/>
          </a:prstGeom>
        </p:spPr>
      </p:pic>
      <p:pic>
        <p:nvPicPr>
          <p:cNvPr id="20" name="Image 8" descr="preencoded.png">    </p:cNvPr>
          <p:cNvPicPr>
            <a:picLocks noChangeAspect="1"/>
          </p:cNvPicPr>
          <p:nvPr/>
        </p:nvPicPr>
        <p:blipFill>
          <a:blip r:embed="rId9"/>
          <a:stretch>
            <a:fillRect/>
          </a:stretch>
        </p:blipFill>
        <p:spPr>
          <a:xfrm>
            <a:off x="4725987" y="1769666"/>
            <a:ext cx="121840" cy="66278"/>
          </a:xfrm>
          <a:prstGeom prst="rect">
            <a:avLst/>
          </a:prstGeom>
        </p:spPr>
      </p:pic>
      <p:pic>
        <p:nvPicPr>
          <p:cNvPr id="21" name="Image 9" descr="preencoded.png">    </p:cNvPr>
          <p:cNvPicPr>
            <a:picLocks noChangeAspect="1"/>
          </p:cNvPicPr>
          <p:nvPr/>
        </p:nvPicPr>
        <p:blipFill>
          <a:blip r:embed="rId10"/>
          <a:stretch>
            <a:fillRect/>
          </a:stretch>
        </p:blipFill>
        <p:spPr>
          <a:xfrm>
            <a:off x="4714875" y="2476500"/>
            <a:ext cx="142875" cy="142875"/>
          </a:xfrm>
          <a:prstGeom prst="rect">
            <a:avLst/>
          </a:prstGeom>
        </p:spPr>
      </p:pic>
      <p:pic>
        <p:nvPicPr>
          <p:cNvPr id="22" name="Image 10" descr="preencoded.png">    </p:cNvPr>
          <p:cNvPicPr>
            <a:picLocks noChangeAspect="1"/>
          </p:cNvPicPr>
          <p:nvPr/>
        </p:nvPicPr>
        <p:blipFill>
          <a:blip r:embed="rId11"/>
          <a:stretch>
            <a:fillRect/>
          </a:stretch>
        </p:blipFill>
        <p:spPr>
          <a:xfrm>
            <a:off x="4714875" y="3257550"/>
            <a:ext cx="142875" cy="142875"/>
          </a:xfrm>
          <a:prstGeom prst="rect">
            <a:avLst/>
          </a:prstGeom>
        </p:spPr>
      </p:pic>
      <p:pic>
        <p:nvPicPr>
          <p:cNvPr id="23" name="Image 11" descr="preencoded.png">    </p:cNvPr>
          <p:cNvPicPr>
            <a:picLocks noChangeAspect="1"/>
          </p:cNvPicPr>
          <p:nvPr/>
        </p:nvPicPr>
        <p:blipFill>
          <a:blip r:embed="rId12"/>
          <a:stretch>
            <a:fillRect/>
          </a:stretch>
        </p:blipFill>
        <p:spPr>
          <a:xfrm>
            <a:off x="4714875" y="2867025"/>
            <a:ext cx="142875" cy="142875"/>
          </a:xfrm>
          <a:prstGeom prst="rect">
            <a:avLst/>
          </a:prstGeom>
        </p:spPr>
      </p:pic>
      <p:sp>
        <p:nvSpPr>
          <p:cNvPr id="24" name="Text 10"/>
          <p:cNvSpPr/>
          <p:nvPr/>
        </p:nvSpPr>
        <p:spPr>
          <a:xfrm>
            <a:off x="4633913" y="923925"/>
            <a:ext cx="1162050" cy="209550"/>
          </a:xfrm>
          <a:prstGeom prst="rect">
            <a:avLst/>
          </a:prstGeom>
          <a:noFill/>
          <a:ln/>
        </p:spPr>
        <p:txBody>
          <a:bodyPr wrap="square" rtlCol="0" anchor="ctr"/>
          <a:lstStyle/>
          <a:p>
            <a:pPr algn="l" indent="0" marL="0">
              <a:lnSpc>
                <a:spcPts val="1646"/>
              </a:lnSpc>
              <a:buNone/>
            </a:pPr>
            <a:r>
              <a:rPr lang="en-US" sz="1350" b="1" dirty="0">
                <a:solidFill>
                  <a:srgbClr val="212427">
                    <a:alpha val="99000"/>
                  </a:srgbClr>
                </a:solidFill>
                <a:latin typeface="Montserrat" pitchFamily="34" charset="0"/>
                <a:ea typeface="Montserrat" pitchFamily="34" charset="-122"/>
                <a:cs typeface="Montserrat" pitchFamily="34" charset="-120"/>
              </a:rPr>
              <a:t>Sign Up</a:t>
            </a:r>
            <a:endParaRPr lang="en-US" sz="1350" dirty="0"/>
          </a:p>
        </p:txBody>
      </p:sp>
      <p:sp>
        <p:nvSpPr>
          <p:cNvPr id="25" name="Text 11"/>
          <p:cNvSpPr/>
          <p:nvPr/>
        </p:nvSpPr>
        <p:spPr>
          <a:xfrm>
            <a:off x="4633913" y="4171950"/>
            <a:ext cx="1743075" cy="95250"/>
          </a:xfrm>
          <a:prstGeom prst="rect">
            <a:avLst/>
          </a:prstGeom>
          <a:noFill/>
          <a:ln/>
        </p:spPr>
        <p:txBody>
          <a:bodyPr wrap="square" rtlCol="0" anchor="ctr"/>
          <a:lstStyle/>
          <a:p>
            <a:pPr algn="l" indent="0" marL="0">
              <a:lnSpc>
                <a:spcPts val="731"/>
              </a:lnSpc>
              <a:buNone/>
            </a:pPr>
            <a:r>
              <a:rPr lang="en-US" sz="600" dirty="0">
                <a:solidFill>
                  <a:srgbClr val="212427">
                    <a:alpha val="99000"/>
                  </a:srgbClr>
                </a:solidFill>
                <a:latin typeface="Montserrat" pitchFamily="34" charset="0"/>
                <a:ea typeface="Montserrat" pitchFamily="34" charset="-122"/>
                <a:cs typeface="Montserrat" pitchFamily="34" charset="-120"/>
              </a:rPr>
              <a:t>Already have an account? </a:t>
            </a:r>
            <a:pPr algn="l" indent="0" marL="0">
              <a:lnSpc>
                <a:spcPts val="731"/>
              </a:lnSpc>
              <a:buNone/>
            </a:pPr>
            <a:r>
              <a:rPr lang="en-US" sz="600" dirty="0">
                <a:solidFill>
                  <a:srgbClr val="008BD9">
                    <a:alpha val="99000"/>
                  </a:srgbClr>
                </a:solidFill>
                <a:latin typeface="Montserrat" pitchFamily="34" charset="0"/>
                <a:ea typeface="Montserrat" pitchFamily="34" charset="-122"/>
                <a:cs typeface="Montserrat" pitchFamily="34" charset="-120"/>
              </a:rPr>
              <a:t>Sign In</a:t>
            </a:r>
            <a:endParaRPr lang="en-US" sz="600" dirty="0"/>
          </a:p>
        </p:txBody>
      </p:sp>
      <p:sp>
        <p:nvSpPr>
          <p:cNvPr id="26" name="Text 12"/>
          <p:cNvSpPr/>
          <p:nvPr/>
        </p:nvSpPr>
        <p:spPr>
          <a:xfrm>
            <a:off x="4962525" y="1328738"/>
            <a:ext cx="1114425"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Enter First Name</a:t>
            </a:r>
            <a:endParaRPr lang="en-US" sz="600" dirty="0"/>
          </a:p>
        </p:txBody>
      </p:sp>
      <p:sp>
        <p:nvSpPr>
          <p:cNvPr id="27" name="Text 13"/>
          <p:cNvSpPr/>
          <p:nvPr/>
        </p:nvSpPr>
        <p:spPr>
          <a:xfrm>
            <a:off x="4962525" y="2109788"/>
            <a:ext cx="1090613"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Enter Username</a:t>
            </a:r>
            <a:endParaRPr lang="en-US" sz="600" dirty="0"/>
          </a:p>
        </p:txBody>
      </p:sp>
      <p:sp>
        <p:nvSpPr>
          <p:cNvPr id="28" name="Text 14"/>
          <p:cNvSpPr/>
          <p:nvPr/>
        </p:nvSpPr>
        <p:spPr>
          <a:xfrm>
            <a:off x="4962525" y="1719263"/>
            <a:ext cx="1104900"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Enter Last Name</a:t>
            </a:r>
            <a:endParaRPr lang="en-US" sz="600" dirty="0"/>
          </a:p>
        </p:txBody>
      </p:sp>
      <p:sp>
        <p:nvSpPr>
          <p:cNvPr id="29" name="Text 15"/>
          <p:cNvSpPr/>
          <p:nvPr/>
        </p:nvSpPr>
        <p:spPr>
          <a:xfrm>
            <a:off x="4962525" y="2500313"/>
            <a:ext cx="909638"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Enter Email</a:t>
            </a:r>
            <a:endParaRPr lang="en-US" sz="600" dirty="0"/>
          </a:p>
        </p:txBody>
      </p:sp>
      <p:sp>
        <p:nvSpPr>
          <p:cNvPr id="30" name="Text 16"/>
          <p:cNvSpPr/>
          <p:nvPr/>
        </p:nvSpPr>
        <p:spPr>
          <a:xfrm>
            <a:off x="4962525" y="3281363"/>
            <a:ext cx="1166812"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Confirm Password</a:t>
            </a:r>
            <a:endParaRPr lang="en-US" sz="600" dirty="0"/>
          </a:p>
        </p:txBody>
      </p:sp>
      <p:sp>
        <p:nvSpPr>
          <p:cNvPr id="31" name="Text 17"/>
          <p:cNvSpPr/>
          <p:nvPr/>
        </p:nvSpPr>
        <p:spPr>
          <a:xfrm>
            <a:off x="4962525" y="2890838"/>
            <a:ext cx="1062038" cy="95250"/>
          </a:xfrm>
          <a:prstGeom prst="rect">
            <a:avLst/>
          </a:prstGeom>
          <a:noFill/>
          <a:ln/>
        </p:spPr>
        <p:txBody>
          <a:bodyPr wrap="square" rtlCol="0" anchor="ctr"/>
          <a:lstStyle/>
          <a:p>
            <a:pPr algn="l" indent="0" marL="0">
              <a:lnSpc>
                <a:spcPts val="731"/>
              </a:lnSpc>
              <a:buNone/>
            </a:pPr>
            <a:r>
              <a:rPr lang="en-US" sz="600" dirty="0">
                <a:solidFill>
                  <a:srgbClr val="999999">
                    <a:alpha val="99000"/>
                  </a:srgbClr>
                </a:solidFill>
                <a:latin typeface="Montserrat" pitchFamily="34" charset="0"/>
                <a:ea typeface="Montserrat" pitchFamily="34" charset="-122"/>
                <a:cs typeface="Montserrat" pitchFamily="34" charset="-120"/>
              </a:rPr>
              <a:t>Enter Password</a:t>
            </a:r>
            <a:endParaRPr lang="en-US" sz="600" dirty="0"/>
          </a:p>
        </p:txBody>
      </p:sp>
      <p:sp>
        <p:nvSpPr>
          <p:cNvPr id="32" name="Text 18"/>
          <p:cNvSpPr/>
          <p:nvPr/>
        </p:nvSpPr>
        <p:spPr>
          <a:xfrm>
            <a:off x="4838700" y="3619500"/>
            <a:ext cx="1181100" cy="95250"/>
          </a:xfrm>
          <a:prstGeom prst="rect">
            <a:avLst/>
          </a:prstGeom>
          <a:noFill/>
          <a:ln/>
        </p:spPr>
        <p:txBody>
          <a:bodyPr wrap="square" rtlCol="0" anchor="ctr"/>
          <a:lstStyle/>
          <a:p>
            <a:pPr algn="l" indent="0" marL="0">
              <a:lnSpc>
                <a:spcPts val="731"/>
              </a:lnSpc>
              <a:buNone/>
            </a:pPr>
            <a:r>
              <a:rPr lang="en-US" sz="600" dirty="0">
                <a:solidFill>
                  <a:srgbClr val="212427">
                    <a:alpha val="99000"/>
                  </a:srgbClr>
                </a:solidFill>
                <a:latin typeface="Montserrat" pitchFamily="34" charset="0"/>
                <a:ea typeface="Montserrat" pitchFamily="34" charset="-122"/>
                <a:cs typeface="Montserrat" pitchFamily="34" charset="-120"/>
              </a:rPr>
              <a:t>I agree to all terms</a:t>
            </a:r>
            <a:endParaRPr lang="en-US" sz="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076575" y="1262063"/>
            <a:ext cx="4562475" cy="3624263"/>
          </a:xfrm>
          <a:prstGeom prst="rect">
            <a:avLst/>
          </a:prstGeom>
          <a:noFill/>
          <a:ln w="12700">
            <a:solidFill>
              <a:srgbClr val="A1A3AB">
                <a:alpha val="63000"/>
              </a:srgbClr>
            </a:solidFill>
            <a:prstDash val="solid"/>
          </a:ln>
        </p:spPr>
      </p:sp>
      <p:sp>
        <p:nvSpPr>
          <p:cNvPr id="3" name="Shape 1"/>
          <p:cNvSpPr/>
          <p:nvPr/>
        </p:nvSpPr>
        <p:spPr>
          <a:xfrm>
            <a:off x="3200400" y="1366838"/>
            <a:ext cx="2219325" cy="3424238"/>
          </a:xfrm>
          <a:prstGeom prst="roundRect">
            <a:avLst>
              <a:gd name="adj" fmla="val 5768"/>
            </a:avLst>
          </a:prstGeom>
          <a:solidFill>
            <a:srgbClr val="F5F8FF"/>
          </a:solidFill>
          <a:ln/>
        </p:spPr>
      </p:sp>
      <p:sp>
        <p:nvSpPr>
          <p:cNvPr id="4" name="Shape 2"/>
          <p:cNvSpPr/>
          <p:nvPr/>
        </p:nvSpPr>
        <p:spPr>
          <a:xfrm>
            <a:off x="5495925" y="1381125"/>
            <a:ext cx="2014538" cy="1252538"/>
          </a:xfrm>
          <a:prstGeom prst="rect">
            <a:avLst/>
          </a:prstGeom>
          <a:noFill/>
          <a:ln/>
        </p:spPr>
      </p:sp>
      <p:sp>
        <p:nvSpPr>
          <p:cNvPr id="5" name="Shape 3"/>
          <p:cNvSpPr/>
          <p:nvPr/>
        </p:nvSpPr>
        <p:spPr>
          <a:xfrm>
            <a:off x="5500688" y="2714625"/>
            <a:ext cx="2014538" cy="2076450"/>
          </a:xfrm>
          <a:prstGeom prst="rect">
            <a:avLst/>
          </a:prstGeom>
          <a:noFill/>
          <a:ln/>
        </p:spPr>
      </p:sp>
      <p:sp>
        <p:nvSpPr>
          <p:cNvPr id="6" name="Shape 4"/>
          <p:cNvSpPr/>
          <p:nvPr/>
        </p:nvSpPr>
        <p:spPr>
          <a:xfrm>
            <a:off x="3138488" y="1190625"/>
            <a:ext cx="2867025" cy="2757488"/>
          </a:xfrm>
          <a:prstGeom prst="roundRect">
            <a:avLst>
              <a:gd name="adj" fmla="val 1658"/>
            </a:avLst>
          </a:prstGeom>
          <a:solidFill>
            <a:srgbClr val="F9F9F9"/>
          </a:solidFill>
          <a:ln/>
        </p:spPr>
      </p:sp>
      <p:sp>
        <p:nvSpPr>
          <p:cNvPr id="7" name="Shape 5"/>
          <p:cNvSpPr/>
          <p:nvPr/>
        </p:nvSpPr>
        <p:spPr>
          <a:xfrm>
            <a:off x="3262313" y="1547813"/>
            <a:ext cx="2619375" cy="2266950"/>
          </a:xfrm>
          <a:prstGeom prst="rect">
            <a:avLst/>
          </a:prstGeom>
          <a:noFill/>
          <a:ln w="12700">
            <a:solidFill>
              <a:srgbClr val="A1A3AB">
                <a:alpha val="64000"/>
              </a:srgbClr>
            </a:solidFill>
            <a:prstDash val="solid"/>
          </a:ln>
        </p:spPr>
      </p:sp>
      <p:sp>
        <p:nvSpPr>
          <p:cNvPr id="8" name="Shape 6"/>
          <p:cNvSpPr/>
          <p:nvPr/>
        </p:nvSpPr>
        <p:spPr>
          <a:xfrm>
            <a:off x="3333750" y="3557588"/>
            <a:ext cx="1916846" cy="176213"/>
          </a:xfrm>
          <a:prstGeom prst="roundRect">
            <a:avLst/>
          </a:prstGeom>
          <a:noFill/>
          <a:ln w="12700">
            <a:solidFill>
              <a:srgbClr val="A1A3AB"/>
            </a:solidFill>
            <a:prstDash val="solid"/>
          </a:ln>
        </p:spPr>
      </p:sp>
      <p:sp>
        <p:nvSpPr>
          <p:cNvPr id="9" name="Shape 7"/>
          <p:cNvSpPr/>
          <p:nvPr/>
        </p:nvSpPr>
        <p:spPr>
          <a:xfrm>
            <a:off x="5281613" y="3557588"/>
            <a:ext cx="557213" cy="176213"/>
          </a:xfrm>
          <a:prstGeom prst="roundRect">
            <a:avLst/>
          </a:prstGeom>
          <a:solidFill>
            <a:srgbClr val="F24E1E"/>
          </a:solidFill>
          <a:ln/>
        </p:spPr>
      </p:sp>
      <p:sp>
        <p:nvSpPr>
          <p:cNvPr id="10" name="Shape 8"/>
          <p:cNvSpPr/>
          <p:nvPr/>
        </p:nvSpPr>
        <p:spPr>
          <a:xfrm>
            <a:off x="3328988" y="1766888"/>
            <a:ext cx="1916846" cy="176213"/>
          </a:xfrm>
          <a:prstGeom prst="roundRect">
            <a:avLst/>
          </a:prstGeom>
          <a:noFill/>
          <a:ln w="12700">
            <a:solidFill>
              <a:srgbClr val="A1A3AB"/>
            </a:solidFill>
            <a:prstDash val="solid"/>
          </a:ln>
        </p:spPr>
      </p:sp>
      <p:sp>
        <p:nvSpPr>
          <p:cNvPr id="11" name="Shape 9"/>
          <p:cNvSpPr/>
          <p:nvPr/>
        </p:nvSpPr>
        <p:spPr>
          <a:xfrm>
            <a:off x="5276850" y="1766888"/>
            <a:ext cx="557213" cy="176213"/>
          </a:xfrm>
          <a:prstGeom prst="roundRect">
            <a:avLst/>
          </a:prstGeom>
          <a:solidFill>
            <a:srgbClr val="F24E1E"/>
          </a:solidFill>
          <a:ln/>
        </p:spPr>
      </p:sp>
      <p:sp>
        <p:nvSpPr>
          <p:cNvPr id="12" name="Shape 10"/>
          <p:cNvSpPr/>
          <p:nvPr/>
        </p:nvSpPr>
        <p:spPr>
          <a:xfrm>
            <a:off x="5500688" y="2714625"/>
            <a:ext cx="2014538" cy="2076450"/>
          </a:xfrm>
          <a:prstGeom prst="roundRect">
            <a:avLst/>
          </a:prstGeom>
          <a:solidFill>
            <a:srgbClr val="F5F8FF"/>
          </a:solidFill>
          <a:ln/>
        </p:spPr>
      </p:sp>
      <p:sp>
        <p:nvSpPr>
          <p:cNvPr id="13" name="Shape 11"/>
          <p:cNvSpPr/>
          <p:nvPr/>
        </p:nvSpPr>
        <p:spPr>
          <a:xfrm>
            <a:off x="5705475" y="3738563"/>
            <a:ext cx="1609725" cy="638175"/>
          </a:xfrm>
          <a:prstGeom prst="roundRect">
            <a:avLst/>
          </a:prstGeom>
          <a:solidFill>
            <a:srgbClr val="A1A3AB">
              <a:alpha val="0"/>
            </a:srgbClr>
          </a:solidFill>
          <a:ln w="12700">
            <a:solidFill>
              <a:srgbClr val="A1A3AB"/>
            </a:solidFill>
            <a:prstDash val="solid"/>
          </a:ln>
        </p:spPr>
      </p:sp>
      <p:sp>
        <p:nvSpPr>
          <p:cNvPr id="14" name="Shape 12"/>
          <p:cNvSpPr/>
          <p:nvPr/>
        </p:nvSpPr>
        <p:spPr>
          <a:xfrm>
            <a:off x="5705475" y="3052763"/>
            <a:ext cx="1609725" cy="638175"/>
          </a:xfrm>
          <a:prstGeom prst="roundRect">
            <a:avLst/>
          </a:prstGeom>
          <a:solidFill>
            <a:srgbClr val="A1A3AB">
              <a:alpha val="0"/>
            </a:srgbClr>
          </a:solidFill>
          <a:ln w="12700">
            <a:solidFill>
              <a:srgbClr val="A1A3AB"/>
            </a:solidFill>
            <a:prstDash val="solid"/>
          </a:ln>
        </p:spPr>
      </p:sp>
      <p:sp>
        <p:nvSpPr>
          <p:cNvPr id="15" name="Shape 13"/>
          <p:cNvSpPr/>
          <p:nvPr/>
        </p:nvSpPr>
        <p:spPr>
          <a:xfrm>
            <a:off x="5705475" y="3691082"/>
            <a:ext cx="1609725" cy="559377"/>
          </a:xfrm>
          <a:prstGeom prst="roundRect">
            <a:avLst/>
          </a:prstGeom>
          <a:solidFill>
            <a:srgbClr val="A1A3AB">
              <a:alpha val="0"/>
            </a:srgbClr>
          </a:solidFill>
          <a:ln w="12700">
            <a:solidFill>
              <a:srgbClr val="A1A3AB"/>
            </a:solidFill>
            <a:prstDash val="solid"/>
          </a:ln>
        </p:spPr>
      </p:sp>
      <p:sp>
        <p:nvSpPr>
          <p:cNvPr id="16" name="Shape 14"/>
          <p:cNvSpPr/>
          <p:nvPr/>
        </p:nvSpPr>
        <p:spPr>
          <a:xfrm>
            <a:off x="5705475" y="3082636"/>
            <a:ext cx="1609725" cy="559377"/>
          </a:xfrm>
          <a:prstGeom prst="roundRect">
            <a:avLst/>
          </a:prstGeom>
          <a:solidFill>
            <a:srgbClr val="A1A3AB">
              <a:alpha val="0"/>
            </a:srgbClr>
          </a:solidFill>
          <a:ln w="12700">
            <a:solidFill>
              <a:srgbClr val="A1A3AB"/>
            </a:solidFill>
            <a:prstDash val="solid"/>
          </a:ln>
        </p:spPr>
      </p:sp>
      <p:sp>
        <p:nvSpPr>
          <p:cNvPr id="17" name="Shape 15"/>
          <p:cNvSpPr/>
          <p:nvPr/>
        </p:nvSpPr>
        <p:spPr>
          <a:xfrm>
            <a:off x="5495925" y="1381125"/>
            <a:ext cx="2028825" cy="1252538"/>
          </a:xfrm>
          <a:prstGeom prst="roundRect">
            <a:avLst/>
          </a:prstGeom>
          <a:solidFill>
            <a:srgbClr val="F5F8FF"/>
          </a:solidFill>
          <a:ln/>
        </p:spPr>
      </p:sp>
      <p:sp>
        <p:nvSpPr>
          <p:cNvPr id="18" name="Shape 16"/>
          <p:cNvSpPr/>
          <p:nvPr/>
        </p:nvSpPr>
        <p:spPr>
          <a:xfrm>
            <a:off x="6938963" y="2366963"/>
            <a:ext cx="33338" cy="33338"/>
          </a:xfrm>
          <a:prstGeom prst="ellipse">
            <a:avLst/>
          </a:prstGeom>
          <a:solidFill>
            <a:srgbClr val="F21E1E"/>
          </a:solidFill>
          <a:ln/>
        </p:spPr>
      </p:sp>
      <p:sp>
        <p:nvSpPr>
          <p:cNvPr id="19" name="Shape 17"/>
          <p:cNvSpPr/>
          <p:nvPr/>
        </p:nvSpPr>
        <p:spPr>
          <a:xfrm rot="-4102586">
            <a:off x="6933755" y="1742630"/>
            <a:ext cx="476250" cy="476250"/>
          </a:xfrm>
          <a:prstGeom prst="ellipse">
            <a:avLst/>
          </a:prstGeom>
          <a:solidFill>
            <a:srgbClr val="D9D9D9"/>
          </a:solidFill>
          <a:ln/>
        </p:spPr>
      </p:sp>
      <p:sp>
        <p:nvSpPr>
          <p:cNvPr id="20" name="Shape 18"/>
          <p:cNvSpPr/>
          <p:nvPr/>
        </p:nvSpPr>
        <p:spPr>
          <a:xfrm rot="318621">
            <a:off x="6931404" y="1745042"/>
            <a:ext cx="476250" cy="476250"/>
          </a:xfrm>
          <a:prstGeom prst="ellipse">
            <a:avLst/>
          </a:prstGeom>
          <a:solidFill>
            <a:srgbClr val="F21E1E"/>
          </a:solidFill>
          <a:ln/>
        </p:spPr>
      </p:sp>
      <p:sp>
        <p:nvSpPr>
          <p:cNvPr id="21" name="Shape 19"/>
          <p:cNvSpPr/>
          <p:nvPr/>
        </p:nvSpPr>
        <p:spPr>
          <a:xfrm>
            <a:off x="6276975" y="2366963"/>
            <a:ext cx="33338" cy="33338"/>
          </a:xfrm>
          <a:prstGeom prst="ellipse">
            <a:avLst/>
          </a:prstGeom>
          <a:solidFill>
            <a:srgbClr val="0225FF"/>
          </a:solidFill>
          <a:ln/>
        </p:spPr>
      </p:sp>
      <p:sp>
        <p:nvSpPr>
          <p:cNvPr id="22" name="Shape 20"/>
          <p:cNvSpPr/>
          <p:nvPr/>
        </p:nvSpPr>
        <p:spPr>
          <a:xfrm rot="8789824">
            <a:off x="6264077" y="1763515"/>
            <a:ext cx="476250" cy="476250"/>
          </a:xfrm>
          <a:prstGeom prst="ellipse">
            <a:avLst/>
          </a:prstGeom>
          <a:solidFill>
            <a:srgbClr val="D9D9D9"/>
          </a:solidFill>
          <a:ln/>
        </p:spPr>
      </p:sp>
      <p:sp>
        <p:nvSpPr>
          <p:cNvPr id="23" name="Shape 21"/>
          <p:cNvSpPr/>
          <p:nvPr/>
        </p:nvSpPr>
        <p:spPr>
          <a:xfrm rot="-4839560">
            <a:off x="6264841" y="1764279"/>
            <a:ext cx="476250" cy="476250"/>
          </a:xfrm>
          <a:prstGeom prst="ellipse">
            <a:avLst/>
          </a:prstGeom>
          <a:solidFill>
            <a:srgbClr val="0225FF"/>
          </a:solidFill>
          <a:ln/>
        </p:spPr>
      </p:sp>
      <p:sp>
        <p:nvSpPr>
          <p:cNvPr id="24" name="Shape 22"/>
          <p:cNvSpPr/>
          <p:nvPr/>
        </p:nvSpPr>
        <p:spPr>
          <a:xfrm>
            <a:off x="5614988" y="2371725"/>
            <a:ext cx="33338" cy="33338"/>
          </a:xfrm>
          <a:prstGeom prst="ellipse">
            <a:avLst/>
          </a:prstGeom>
          <a:solidFill>
            <a:srgbClr val="05A301"/>
          </a:solidFill>
          <a:ln/>
        </p:spPr>
      </p:sp>
      <p:sp>
        <p:nvSpPr>
          <p:cNvPr id="25" name="Shape 23"/>
          <p:cNvSpPr/>
          <p:nvPr/>
        </p:nvSpPr>
        <p:spPr>
          <a:xfrm rot="8789824">
            <a:off x="5597327" y="1768277"/>
            <a:ext cx="476250" cy="476250"/>
          </a:xfrm>
          <a:prstGeom prst="ellipse">
            <a:avLst/>
          </a:prstGeom>
          <a:solidFill>
            <a:srgbClr val="D9D9D9"/>
          </a:solidFill>
          <a:ln/>
        </p:spPr>
      </p:sp>
      <p:sp>
        <p:nvSpPr>
          <p:cNvPr id="26" name="Shape 24"/>
          <p:cNvSpPr/>
          <p:nvPr/>
        </p:nvSpPr>
        <p:spPr>
          <a:xfrm rot="-3195245">
            <a:off x="5600596" y="1766784"/>
            <a:ext cx="476250" cy="476250"/>
          </a:xfrm>
          <a:prstGeom prst="ellipse">
            <a:avLst/>
          </a:prstGeom>
          <a:solidFill>
            <a:srgbClr val="05A301"/>
          </a:solidFill>
          <a:ln/>
        </p:spPr>
      </p:sp>
      <p:sp>
        <p:nvSpPr>
          <p:cNvPr id="27" name="Shape 25"/>
          <p:cNvSpPr/>
          <p:nvPr/>
        </p:nvSpPr>
        <p:spPr>
          <a:xfrm>
            <a:off x="3357563" y="3781425"/>
            <a:ext cx="1914525" cy="790575"/>
          </a:xfrm>
          <a:prstGeom prst="roundRect">
            <a:avLst/>
          </a:prstGeom>
          <a:solidFill>
            <a:srgbClr val="A1A3AB">
              <a:alpha val="0"/>
            </a:srgbClr>
          </a:solidFill>
          <a:ln w="12700">
            <a:solidFill>
              <a:srgbClr val="A1A3AB"/>
            </a:solidFill>
            <a:prstDash val="solid"/>
          </a:ln>
        </p:spPr>
      </p:sp>
      <p:sp>
        <p:nvSpPr>
          <p:cNvPr id="28" name="Shape 26"/>
          <p:cNvSpPr/>
          <p:nvPr/>
        </p:nvSpPr>
        <p:spPr>
          <a:xfrm>
            <a:off x="3357563" y="2655909"/>
            <a:ext cx="1914525" cy="790575"/>
          </a:xfrm>
          <a:prstGeom prst="roundRect">
            <a:avLst/>
          </a:prstGeom>
          <a:solidFill>
            <a:srgbClr val="A1A3AB">
              <a:alpha val="0"/>
            </a:srgbClr>
          </a:solidFill>
          <a:ln w="12700">
            <a:solidFill>
              <a:srgbClr val="A1A3AB"/>
            </a:solidFill>
            <a:prstDash val="solid"/>
          </a:ln>
        </p:spPr>
      </p:sp>
      <p:sp>
        <p:nvSpPr>
          <p:cNvPr id="29" name="Shape 27"/>
          <p:cNvSpPr/>
          <p:nvPr/>
        </p:nvSpPr>
        <p:spPr>
          <a:xfrm>
            <a:off x="3357563" y="1817709"/>
            <a:ext cx="1914525" cy="790575"/>
          </a:xfrm>
          <a:prstGeom prst="roundRect">
            <a:avLst/>
          </a:prstGeom>
          <a:solidFill>
            <a:srgbClr val="A1A3AB">
              <a:alpha val="0"/>
            </a:srgbClr>
          </a:solidFill>
          <a:ln w="12700">
            <a:solidFill>
              <a:srgbClr val="A1A3AB"/>
            </a:solidFill>
            <a:prstDash val="solid"/>
          </a:ln>
        </p:spPr>
      </p:sp>
      <p:sp>
        <p:nvSpPr>
          <p:cNvPr id="30" name="Shape 28"/>
          <p:cNvSpPr/>
          <p:nvPr/>
        </p:nvSpPr>
        <p:spPr>
          <a:xfrm>
            <a:off x="3586163" y="1684359"/>
            <a:ext cx="38100" cy="38100"/>
          </a:xfrm>
          <a:prstGeom prst="rect">
            <a:avLst/>
          </a:prstGeom>
          <a:noFill/>
          <a:ln/>
        </p:spPr>
      </p:sp>
      <p:sp>
        <p:nvSpPr>
          <p:cNvPr id="31" name="Shape 29"/>
          <p:cNvSpPr/>
          <p:nvPr/>
        </p:nvSpPr>
        <p:spPr>
          <a:xfrm>
            <a:off x="6892407" y="914400"/>
            <a:ext cx="172762" cy="172762"/>
          </a:xfrm>
          <a:prstGeom prst="roundRect">
            <a:avLst/>
          </a:prstGeom>
          <a:solidFill>
            <a:srgbClr val="000000">
              <a:alpha val="52000"/>
            </a:srgbClr>
          </a:solidFill>
          <a:ln/>
        </p:spPr>
      </p:sp>
      <p:sp>
        <p:nvSpPr>
          <p:cNvPr id="32" name="Shape 30"/>
          <p:cNvSpPr/>
          <p:nvPr/>
        </p:nvSpPr>
        <p:spPr>
          <a:xfrm>
            <a:off x="976312" y="876300"/>
            <a:ext cx="1738313" cy="4133850"/>
          </a:xfrm>
          <a:prstGeom prst="rect">
            <a:avLst/>
          </a:prstGeom>
          <a:solidFill>
            <a:srgbClr val="FF6767"/>
          </a:solidFill>
          <a:ln/>
        </p:spPr>
      </p:sp>
      <p:sp>
        <p:nvSpPr>
          <p:cNvPr id="33" name="Shape 31"/>
          <p:cNvSpPr/>
          <p:nvPr/>
        </p:nvSpPr>
        <p:spPr>
          <a:xfrm>
            <a:off x="1243013" y="1395413"/>
            <a:ext cx="1371600" cy="280988"/>
          </a:xfrm>
          <a:prstGeom prst="rect">
            <a:avLst/>
          </a:prstGeom>
          <a:noFill/>
          <a:ln/>
        </p:spPr>
      </p:sp>
      <p:sp>
        <p:nvSpPr>
          <p:cNvPr id="34" name="Shape 32"/>
          <p:cNvSpPr/>
          <p:nvPr/>
        </p:nvSpPr>
        <p:spPr>
          <a:xfrm>
            <a:off x="1243013" y="1395413"/>
            <a:ext cx="1371600" cy="280988"/>
          </a:xfrm>
          <a:prstGeom prst="roundRect">
            <a:avLst/>
          </a:prstGeom>
          <a:solidFill>
            <a:srgbClr val="FFFFFF"/>
          </a:solidFill>
          <a:ln/>
        </p:spPr>
      </p:sp>
      <p:sp>
        <p:nvSpPr>
          <p:cNvPr id="35" name="Shape 33"/>
          <p:cNvSpPr/>
          <p:nvPr/>
        </p:nvSpPr>
        <p:spPr>
          <a:xfrm>
            <a:off x="1143000" y="133350"/>
            <a:ext cx="6858000" cy="476250"/>
          </a:xfrm>
          <a:prstGeom prst="rect">
            <a:avLst/>
          </a:prstGeom>
          <a:solidFill>
            <a:srgbClr val="F8F8F8"/>
          </a:solidFill>
          <a:ln/>
        </p:spPr>
      </p:sp>
      <p:sp>
        <p:nvSpPr>
          <p:cNvPr id="36" name="Shape 34"/>
          <p:cNvSpPr/>
          <p:nvPr/>
        </p:nvSpPr>
        <p:spPr>
          <a:xfrm>
            <a:off x="3005138" y="314325"/>
            <a:ext cx="3309938" cy="171450"/>
          </a:xfrm>
          <a:prstGeom prst="roundRect">
            <a:avLst/>
          </a:prstGeom>
          <a:solidFill>
            <a:srgbClr val="F5F8FF"/>
          </a:solidFill>
          <a:ln/>
        </p:spPr>
      </p:sp>
      <p:sp>
        <p:nvSpPr>
          <p:cNvPr id="37" name="Shape 35"/>
          <p:cNvSpPr/>
          <p:nvPr/>
        </p:nvSpPr>
        <p:spPr>
          <a:xfrm>
            <a:off x="6143625" y="314325"/>
            <a:ext cx="171450" cy="171450"/>
          </a:xfrm>
          <a:prstGeom prst="roundRect">
            <a:avLst/>
          </a:prstGeom>
          <a:solidFill>
            <a:srgbClr val="FF6767"/>
          </a:solidFill>
          <a:ln/>
        </p:spPr>
      </p:sp>
      <p:pic>
        <p:nvPicPr>
          <p:cNvPr id="38"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39" name="Image 1" descr="preencoded.png">    </p:cNvPr>
          <p:cNvPicPr>
            <a:picLocks noChangeAspect="1"/>
          </p:cNvPicPr>
          <p:nvPr/>
        </p:nvPicPr>
        <p:blipFill>
          <a:blip r:embed="rId2"/>
          <a:stretch>
            <a:fillRect/>
          </a:stretch>
        </p:blipFill>
        <p:spPr>
          <a:xfrm>
            <a:off x="5019675" y="766763"/>
            <a:ext cx="202039" cy="195263"/>
          </a:xfrm>
          <a:prstGeom prst="rect">
            <a:avLst/>
          </a:prstGeom>
        </p:spPr>
      </p:pic>
      <p:pic>
        <p:nvPicPr>
          <p:cNvPr id="40" name="Image 2" descr="preencoded.png">    </p:cNvPr>
          <p:cNvPicPr>
            <a:picLocks noChangeAspect="1"/>
          </p:cNvPicPr>
          <p:nvPr/>
        </p:nvPicPr>
        <p:blipFill>
          <a:blip r:embed="rId3"/>
          <a:stretch>
            <a:fillRect/>
          </a:stretch>
        </p:blipFill>
        <p:spPr>
          <a:xfrm>
            <a:off x="1143000" y="133350"/>
            <a:ext cx="6858000" cy="4876800"/>
          </a:xfrm>
          <a:prstGeom prst="rect">
            <a:avLst/>
          </a:prstGeom>
        </p:spPr>
      </p:pic>
      <p:pic>
        <p:nvPicPr>
          <p:cNvPr id="41" name="Image 3" descr="preencoded.png">    </p:cNvPr>
          <p:cNvPicPr>
            <a:picLocks noChangeAspect="1"/>
          </p:cNvPicPr>
          <p:nvPr/>
        </p:nvPicPr>
        <p:blipFill>
          <a:blip r:embed="rId4"/>
          <a:stretch>
            <a:fillRect/>
          </a:stretch>
        </p:blipFill>
        <p:spPr>
          <a:xfrm>
            <a:off x="5781675" y="3067050"/>
            <a:ext cx="58795" cy="33774"/>
          </a:xfrm>
          <a:prstGeom prst="rect">
            <a:avLst/>
          </a:prstGeom>
        </p:spPr>
      </p:pic>
      <p:pic>
        <p:nvPicPr>
          <p:cNvPr id="42" name="Image 4" descr="preencoded.png">    </p:cNvPr>
          <p:cNvPicPr>
            <a:picLocks noChangeAspect="1"/>
          </p:cNvPicPr>
          <p:nvPr/>
        </p:nvPicPr>
        <p:blipFill>
          <a:blip r:embed="rId5"/>
          <a:stretch>
            <a:fillRect/>
          </a:stretch>
        </p:blipFill>
        <p:spPr>
          <a:xfrm>
            <a:off x="5781675" y="2809875"/>
            <a:ext cx="58795" cy="33774"/>
          </a:xfrm>
          <a:prstGeom prst="rect">
            <a:avLst/>
          </a:prstGeom>
        </p:spPr>
      </p:pic>
      <p:pic>
        <p:nvPicPr>
          <p:cNvPr id="43" name="Image 5" descr="preencoded.png">    </p:cNvPr>
          <p:cNvPicPr>
            <a:picLocks noChangeAspect="1"/>
          </p:cNvPicPr>
          <p:nvPr/>
        </p:nvPicPr>
        <p:blipFill>
          <a:blip r:embed="rId6"/>
          <a:stretch>
            <a:fillRect/>
          </a:stretch>
        </p:blipFill>
        <p:spPr>
          <a:xfrm>
            <a:off x="5781675" y="2552700"/>
            <a:ext cx="58795" cy="33774"/>
          </a:xfrm>
          <a:prstGeom prst="rect">
            <a:avLst/>
          </a:prstGeom>
        </p:spPr>
      </p:pic>
      <p:pic>
        <p:nvPicPr>
          <p:cNvPr id="44" name="Image 6" descr="preencoded.png">    </p:cNvPr>
          <p:cNvPicPr>
            <a:picLocks noChangeAspect="1"/>
          </p:cNvPicPr>
          <p:nvPr/>
        </p:nvPicPr>
        <p:blipFill>
          <a:blip r:embed="rId7"/>
          <a:stretch>
            <a:fillRect/>
          </a:stretch>
        </p:blipFill>
        <p:spPr>
          <a:xfrm>
            <a:off x="5781675" y="2295525"/>
            <a:ext cx="58795" cy="33774"/>
          </a:xfrm>
          <a:prstGeom prst="rect">
            <a:avLst/>
          </a:prstGeom>
        </p:spPr>
      </p:pic>
      <p:pic>
        <p:nvPicPr>
          <p:cNvPr id="45" name="Image 7" descr="preencoded.png">    </p:cNvPr>
          <p:cNvPicPr>
            <a:picLocks noChangeAspect="1"/>
          </p:cNvPicPr>
          <p:nvPr/>
        </p:nvPicPr>
        <p:blipFill>
          <a:blip r:embed="rId8"/>
          <a:stretch>
            <a:fillRect/>
          </a:stretch>
        </p:blipFill>
        <p:spPr>
          <a:xfrm>
            <a:off x="3338513" y="2205038"/>
            <a:ext cx="214313" cy="214313"/>
          </a:xfrm>
          <a:prstGeom prst="rect">
            <a:avLst/>
          </a:prstGeom>
        </p:spPr>
      </p:pic>
      <p:pic>
        <p:nvPicPr>
          <p:cNvPr id="46" name="Image 8" descr="preencoded.png">    </p:cNvPr>
          <p:cNvPicPr>
            <a:picLocks noChangeAspect="1"/>
          </p:cNvPicPr>
          <p:nvPr/>
        </p:nvPicPr>
        <p:blipFill>
          <a:blip r:embed="rId9"/>
          <a:stretch>
            <a:fillRect/>
          </a:stretch>
        </p:blipFill>
        <p:spPr>
          <a:xfrm>
            <a:off x="3338513" y="2976563"/>
            <a:ext cx="214313" cy="214313"/>
          </a:xfrm>
          <a:prstGeom prst="rect">
            <a:avLst/>
          </a:prstGeom>
        </p:spPr>
      </p:pic>
      <p:pic>
        <p:nvPicPr>
          <p:cNvPr id="47" name="Image 9" descr="preencoded.png">    </p:cNvPr>
          <p:cNvPicPr>
            <a:picLocks noChangeAspect="1"/>
          </p:cNvPicPr>
          <p:nvPr/>
        </p:nvPicPr>
        <p:blipFill>
          <a:blip r:embed="rId10"/>
          <a:stretch>
            <a:fillRect/>
          </a:stretch>
        </p:blipFill>
        <p:spPr>
          <a:xfrm>
            <a:off x="3338513" y="2719388"/>
            <a:ext cx="214313" cy="214313"/>
          </a:xfrm>
          <a:prstGeom prst="rect">
            <a:avLst/>
          </a:prstGeom>
        </p:spPr>
      </p:pic>
      <p:pic>
        <p:nvPicPr>
          <p:cNvPr id="48" name="Image 10" descr="preencoded.png">    </p:cNvPr>
          <p:cNvPicPr>
            <a:picLocks noChangeAspect="1"/>
          </p:cNvPicPr>
          <p:nvPr/>
        </p:nvPicPr>
        <p:blipFill>
          <a:blip r:embed="rId11"/>
          <a:stretch>
            <a:fillRect/>
          </a:stretch>
        </p:blipFill>
        <p:spPr>
          <a:xfrm>
            <a:off x="3338513" y="2462213"/>
            <a:ext cx="214313" cy="214313"/>
          </a:xfrm>
          <a:prstGeom prst="rect">
            <a:avLst/>
          </a:prstGeom>
        </p:spPr>
      </p:pic>
      <p:pic>
        <p:nvPicPr>
          <p:cNvPr id="49" name="Image 11" descr="preencoded.png">    </p:cNvPr>
          <p:cNvPicPr>
            <a:picLocks noChangeAspect="1"/>
          </p:cNvPicPr>
          <p:nvPr/>
        </p:nvPicPr>
        <p:blipFill>
          <a:blip r:embed="rId12"/>
          <a:stretch>
            <a:fillRect/>
          </a:stretch>
        </p:blipFill>
        <p:spPr>
          <a:xfrm>
            <a:off x="3248025" y="1419225"/>
            <a:ext cx="467398" cy="9525"/>
          </a:xfrm>
          <a:prstGeom prst="rect">
            <a:avLst/>
          </a:prstGeom>
        </p:spPr>
      </p:pic>
      <p:pic>
        <p:nvPicPr>
          <p:cNvPr id="50" name="Image 12" descr="preencoded.png">    </p:cNvPr>
          <p:cNvPicPr>
            <a:picLocks noChangeAspect="1"/>
          </p:cNvPicPr>
          <p:nvPr/>
        </p:nvPicPr>
        <p:blipFill>
          <a:blip r:embed="rId13"/>
          <a:stretch>
            <a:fillRect/>
          </a:stretch>
        </p:blipFill>
        <p:spPr>
          <a:xfrm>
            <a:off x="6824663" y="3848100"/>
            <a:ext cx="419100" cy="419100"/>
          </a:xfrm>
          <a:prstGeom prst="rect">
            <a:avLst/>
          </a:prstGeom>
        </p:spPr>
      </p:pic>
      <p:pic>
        <p:nvPicPr>
          <p:cNvPr id="51" name="Image 13" descr="preencoded.png">    </p:cNvPr>
          <p:cNvPicPr>
            <a:picLocks noChangeAspect="1"/>
          </p:cNvPicPr>
          <p:nvPr/>
        </p:nvPicPr>
        <p:blipFill>
          <a:blip r:embed="rId14"/>
          <a:stretch>
            <a:fillRect/>
          </a:stretch>
        </p:blipFill>
        <p:spPr>
          <a:xfrm>
            <a:off x="5781675" y="3786188"/>
            <a:ext cx="66675" cy="66675"/>
          </a:xfrm>
          <a:prstGeom prst="rect">
            <a:avLst/>
          </a:prstGeom>
        </p:spPr>
      </p:pic>
      <p:pic>
        <p:nvPicPr>
          <p:cNvPr id="52" name="Image 14" descr="preencoded.png">    </p:cNvPr>
          <p:cNvPicPr>
            <a:picLocks noChangeAspect="1"/>
          </p:cNvPicPr>
          <p:nvPr/>
        </p:nvPicPr>
        <p:blipFill>
          <a:blip r:embed="rId15"/>
          <a:stretch>
            <a:fillRect/>
          </a:stretch>
        </p:blipFill>
        <p:spPr>
          <a:xfrm>
            <a:off x="6824663" y="3162300"/>
            <a:ext cx="419100" cy="419100"/>
          </a:xfrm>
          <a:prstGeom prst="rect">
            <a:avLst/>
          </a:prstGeom>
        </p:spPr>
      </p:pic>
      <p:pic>
        <p:nvPicPr>
          <p:cNvPr id="53" name="Image 15" descr="preencoded.png">    </p:cNvPr>
          <p:cNvPicPr>
            <a:picLocks noChangeAspect="1"/>
          </p:cNvPicPr>
          <p:nvPr/>
        </p:nvPicPr>
        <p:blipFill>
          <a:blip r:embed="rId16"/>
          <a:stretch>
            <a:fillRect/>
          </a:stretch>
        </p:blipFill>
        <p:spPr>
          <a:xfrm>
            <a:off x="7177088" y="3100388"/>
            <a:ext cx="19759" cy="22099"/>
          </a:xfrm>
          <a:prstGeom prst="rect">
            <a:avLst/>
          </a:prstGeom>
        </p:spPr>
      </p:pic>
      <p:pic>
        <p:nvPicPr>
          <p:cNvPr id="54" name="Image 16" descr="preencoded.png">    </p:cNvPr>
          <p:cNvPicPr>
            <a:picLocks noChangeAspect="1"/>
          </p:cNvPicPr>
          <p:nvPr/>
        </p:nvPicPr>
        <p:blipFill>
          <a:blip r:embed="rId17"/>
          <a:stretch>
            <a:fillRect/>
          </a:stretch>
        </p:blipFill>
        <p:spPr>
          <a:xfrm>
            <a:off x="7203331" y="3100388"/>
            <a:ext cx="19759" cy="22099"/>
          </a:xfrm>
          <a:prstGeom prst="rect">
            <a:avLst/>
          </a:prstGeom>
        </p:spPr>
      </p:pic>
      <p:pic>
        <p:nvPicPr>
          <p:cNvPr id="55" name="Image 17" descr="preencoded.png">    </p:cNvPr>
          <p:cNvPicPr>
            <a:picLocks noChangeAspect="1"/>
          </p:cNvPicPr>
          <p:nvPr/>
        </p:nvPicPr>
        <p:blipFill>
          <a:blip r:embed="rId18"/>
          <a:stretch>
            <a:fillRect/>
          </a:stretch>
        </p:blipFill>
        <p:spPr>
          <a:xfrm>
            <a:off x="7229576" y="3100388"/>
            <a:ext cx="19759" cy="22099"/>
          </a:xfrm>
          <a:prstGeom prst="rect">
            <a:avLst/>
          </a:prstGeom>
        </p:spPr>
      </p:pic>
      <p:pic>
        <p:nvPicPr>
          <p:cNvPr id="56" name="Image 18" descr="preencoded.png">    </p:cNvPr>
          <p:cNvPicPr>
            <a:picLocks noChangeAspect="1"/>
          </p:cNvPicPr>
          <p:nvPr/>
        </p:nvPicPr>
        <p:blipFill>
          <a:blip r:embed="rId19"/>
          <a:stretch>
            <a:fillRect/>
          </a:stretch>
        </p:blipFill>
        <p:spPr>
          <a:xfrm>
            <a:off x="5781675" y="3100388"/>
            <a:ext cx="66675" cy="66675"/>
          </a:xfrm>
          <a:prstGeom prst="rect">
            <a:avLst/>
          </a:prstGeom>
        </p:spPr>
      </p:pic>
      <p:pic>
        <p:nvPicPr>
          <p:cNvPr id="57" name="Image 19" descr="preencoded.png">    </p:cNvPr>
          <p:cNvPicPr>
            <a:picLocks noChangeAspect="1"/>
          </p:cNvPicPr>
          <p:nvPr/>
        </p:nvPicPr>
        <p:blipFill>
          <a:blip r:embed="rId20"/>
          <a:stretch>
            <a:fillRect/>
          </a:stretch>
        </p:blipFill>
        <p:spPr>
          <a:xfrm>
            <a:off x="7172325" y="3790950"/>
            <a:ext cx="19759" cy="22099"/>
          </a:xfrm>
          <a:prstGeom prst="rect">
            <a:avLst/>
          </a:prstGeom>
        </p:spPr>
      </p:pic>
      <p:pic>
        <p:nvPicPr>
          <p:cNvPr id="58" name="Image 20" descr="preencoded.png">    </p:cNvPr>
          <p:cNvPicPr>
            <a:picLocks noChangeAspect="1"/>
          </p:cNvPicPr>
          <p:nvPr/>
        </p:nvPicPr>
        <p:blipFill>
          <a:blip r:embed="rId21"/>
          <a:stretch>
            <a:fillRect/>
          </a:stretch>
        </p:blipFill>
        <p:spPr>
          <a:xfrm>
            <a:off x="7198569" y="3790950"/>
            <a:ext cx="19759" cy="22099"/>
          </a:xfrm>
          <a:prstGeom prst="rect">
            <a:avLst/>
          </a:prstGeom>
        </p:spPr>
      </p:pic>
      <p:pic>
        <p:nvPicPr>
          <p:cNvPr id="59" name="Image 21" descr="preencoded.png">    </p:cNvPr>
          <p:cNvPicPr>
            <a:picLocks noChangeAspect="1"/>
          </p:cNvPicPr>
          <p:nvPr/>
        </p:nvPicPr>
        <p:blipFill>
          <a:blip r:embed="rId22"/>
          <a:stretch>
            <a:fillRect/>
          </a:stretch>
        </p:blipFill>
        <p:spPr>
          <a:xfrm>
            <a:off x="7224813" y="3790950"/>
            <a:ext cx="19759" cy="22099"/>
          </a:xfrm>
          <a:prstGeom prst="rect">
            <a:avLst/>
          </a:prstGeom>
        </p:spPr>
      </p:pic>
      <p:pic>
        <p:nvPicPr>
          <p:cNvPr id="60" name="Image 22" descr="preencoded.png">    </p:cNvPr>
          <p:cNvPicPr>
            <a:picLocks noChangeAspect="1"/>
          </p:cNvPicPr>
          <p:nvPr/>
        </p:nvPicPr>
        <p:blipFill>
          <a:blip r:embed="rId23"/>
          <a:stretch>
            <a:fillRect/>
          </a:stretch>
        </p:blipFill>
        <p:spPr>
          <a:xfrm>
            <a:off x="5614988" y="2828925"/>
            <a:ext cx="100013" cy="114300"/>
          </a:xfrm>
          <a:prstGeom prst="rect">
            <a:avLst/>
          </a:prstGeom>
        </p:spPr>
      </p:pic>
      <p:pic>
        <p:nvPicPr>
          <p:cNvPr id="61" name="Image 23" descr="preencoded.png">    </p:cNvPr>
          <p:cNvPicPr>
            <a:picLocks noChangeAspect="1"/>
          </p:cNvPicPr>
          <p:nvPr/>
        </p:nvPicPr>
        <p:blipFill>
          <a:blip r:embed="rId24"/>
          <a:stretch>
            <a:fillRect/>
          </a:stretch>
        </p:blipFill>
        <p:spPr>
          <a:xfrm>
            <a:off x="5643563" y="2871788"/>
            <a:ext cx="45994" cy="42796"/>
          </a:xfrm>
          <a:prstGeom prst="rect">
            <a:avLst/>
          </a:prstGeom>
        </p:spPr>
      </p:pic>
      <p:pic>
        <p:nvPicPr>
          <p:cNvPr id="62" name="Image 24" descr="preencoded.png">    </p:cNvPr>
          <p:cNvPicPr>
            <a:picLocks noChangeAspect="1"/>
          </p:cNvPicPr>
          <p:nvPr/>
        </p:nvPicPr>
        <p:blipFill>
          <a:blip r:embed="rId25"/>
          <a:stretch>
            <a:fillRect/>
          </a:stretch>
        </p:blipFill>
        <p:spPr>
          <a:xfrm>
            <a:off x="6824663" y="3754870"/>
            <a:ext cx="419100" cy="431800"/>
          </a:xfrm>
          <a:prstGeom prst="rect">
            <a:avLst/>
          </a:prstGeom>
        </p:spPr>
      </p:pic>
      <p:pic>
        <p:nvPicPr>
          <p:cNvPr id="63" name="Image 25" descr="preencoded.png">    </p:cNvPr>
          <p:cNvPicPr>
            <a:picLocks noChangeAspect="1"/>
          </p:cNvPicPr>
          <p:nvPr/>
        </p:nvPicPr>
        <p:blipFill>
          <a:blip r:embed="rId26"/>
          <a:stretch>
            <a:fillRect/>
          </a:stretch>
        </p:blipFill>
        <p:spPr>
          <a:xfrm>
            <a:off x="5781675" y="3745056"/>
            <a:ext cx="47625" cy="48780"/>
          </a:xfrm>
          <a:prstGeom prst="rect">
            <a:avLst/>
          </a:prstGeom>
        </p:spPr>
      </p:pic>
      <p:pic>
        <p:nvPicPr>
          <p:cNvPr id="64" name="Image 26" descr="preencoded.png">    </p:cNvPr>
          <p:cNvPicPr>
            <a:picLocks noChangeAspect="1"/>
          </p:cNvPicPr>
          <p:nvPr/>
        </p:nvPicPr>
        <p:blipFill>
          <a:blip r:embed="rId27"/>
          <a:stretch>
            <a:fillRect/>
          </a:stretch>
        </p:blipFill>
        <p:spPr>
          <a:xfrm>
            <a:off x="6824663" y="3146424"/>
            <a:ext cx="419100" cy="431800"/>
          </a:xfrm>
          <a:prstGeom prst="rect">
            <a:avLst/>
          </a:prstGeom>
        </p:spPr>
      </p:pic>
      <p:pic>
        <p:nvPicPr>
          <p:cNvPr id="65" name="Image 27" descr="preencoded.png">    </p:cNvPr>
          <p:cNvPicPr>
            <a:picLocks noChangeAspect="1"/>
          </p:cNvPicPr>
          <p:nvPr/>
        </p:nvPicPr>
        <p:blipFill>
          <a:blip r:embed="rId28"/>
          <a:stretch>
            <a:fillRect/>
          </a:stretch>
        </p:blipFill>
        <p:spPr>
          <a:xfrm>
            <a:off x="5781675" y="3131704"/>
            <a:ext cx="47625" cy="48780"/>
          </a:xfrm>
          <a:prstGeom prst="rect">
            <a:avLst/>
          </a:prstGeom>
        </p:spPr>
      </p:pic>
      <p:pic>
        <p:nvPicPr>
          <p:cNvPr id="66" name="Image 28" descr="preencoded.png">    </p:cNvPr>
          <p:cNvPicPr>
            <a:picLocks noChangeAspect="1"/>
          </p:cNvPicPr>
          <p:nvPr/>
        </p:nvPicPr>
        <p:blipFill>
          <a:blip r:embed="rId29"/>
          <a:stretch>
            <a:fillRect/>
          </a:stretch>
        </p:blipFill>
        <p:spPr>
          <a:xfrm>
            <a:off x="5671947" y="1561858"/>
            <a:ext cx="52578" cy="41675"/>
          </a:xfrm>
          <a:prstGeom prst="rect">
            <a:avLst/>
          </a:prstGeom>
        </p:spPr>
      </p:pic>
      <p:pic>
        <p:nvPicPr>
          <p:cNvPr id="67" name="Image 29" descr="preencoded.png">    </p:cNvPr>
          <p:cNvPicPr>
            <a:picLocks noChangeAspect="1"/>
          </p:cNvPicPr>
          <p:nvPr/>
        </p:nvPicPr>
        <p:blipFill>
          <a:blip r:embed="rId30"/>
          <a:stretch>
            <a:fillRect/>
          </a:stretch>
        </p:blipFill>
        <p:spPr>
          <a:xfrm>
            <a:off x="5614988" y="1495425"/>
            <a:ext cx="83248" cy="106292"/>
          </a:xfrm>
          <a:prstGeom prst="rect">
            <a:avLst/>
          </a:prstGeom>
        </p:spPr>
      </p:pic>
      <p:pic>
        <p:nvPicPr>
          <p:cNvPr id="68" name="Image 30" descr="preencoded.png">    </p:cNvPr>
          <p:cNvPicPr>
            <a:picLocks noChangeAspect="1"/>
          </p:cNvPicPr>
          <p:nvPr/>
        </p:nvPicPr>
        <p:blipFill>
          <a:blip r:embed="rId31"/>
          <a:stretch>
            <a:fillRect/>
          </a:stretch>
        </p:blipFill>
        <p:spPr>
          <a:xfrm>
            <a:off x="4852988" y="1495425"/>
            <a:ext cx="457200" cy="90488"/>
          </a:xfrm>
          <a:prstGeom prst="rect">
            <a:avLst/>
          </a:prstGeom>
        </p:spPr>
      </p:pic>
      <p:pic>
        <p:nvPicPr>
          <p:cNvPr id="69" name="Image 31" descr="preencoded.png">    </p:cNvPr>
          <p:cNvPicPr>
            <a:picLocks noChangeAspect="1"/>
          </p:cNvPicPr>
          <p:nvPr/>
        </p:nvPicPr>
        <p:blipFill>
          <a:blip r:embed="rId32"/>
          <a:stretch>
            <a:fillRect/>
          </a:stretch>
        </p:blipFill>
        <p:spPr>
          <a:xfrm>
            <a:off x="3386453" y="1555327"/>
            <a:ext cx="62476" cy="62357"/>
          </a:xfrm>
          <a:prstGeom prst="rect">
            <a:avLst/>
          </a:prstGeom>
        </p:spPr>
      </p:pic>
      <p:pic>
        <p:nvPicPr>
          <p:cNvPr id="70" name="Image 32" descr="preencoded.png">    </p:cNvPr>
          <p:cNvPicPr>
            <a:picLocks noChangeAspect="1"/>
          </p:cNvPicPr>
          <p:nvPr/>
        </p:nvPicPr>
        <p:blipFill>
          <a:blip r:embed="rId33"/>
          <a:stretch>
            <a:fillRect/>
          </a:stretch>
        </p:blipFill>
        <p:spPr>
          <a:xfrm>
            <a:off x="3309938" y="1462088"/>
            <a:ext cx="83248" cy="106292"/>
          </a:xfrm>
          <a:prstGeom prst="rect">
            <a:avLst/>
          </a:prstGeom>
        </p:spPr>
      </p:pic>
      <p:pic>
        <p:nvPicPr>
          <p:cNvPr id="71" name="Image 33" descr="preencoded.png">    </p:cNvPr>
          <p:cNvPicPr>
            <a:picLocks noChangeAspect="1"/>
          </p:cNvPicPr>
          <p:nvPr/>
        </p:nvPicPr>
        <p:blipFill>
          <a:blip r:embed="rId34"/>
          <a:stretch>
            <a:fillRect/>
          </a:stretch>
        </p:blipFill>
        <p:spPr>
          <a:xfrm>
            <a:off x="4705350" y="3967163"/>
            <a:ext cx="419100" cy="419100"/>
          </a:xfrm>
          <a:prstGeom prst="rect">
            <a:avLst/>
          </a:prstGeom>
        </p:spPr>
      </p:pic>
      <p:pic>
        <p:nvPicPr>
          <p:cNvPr id="72" name="Image 34" descr="preencoded.png">    </p:cNvPr>
          <p:cNvPicPr>
            <a:picLocks noChangeAspect="1"/>
          </p:cNvPicPr>
          <p:nvPr/>
        </p:nvPicPr>
        <p:blipFill>
          <a:blip r:embed="rId35"/>
          <a:stretch>
            <a:fillRect/>
          </a:stretch>
        </p:blipFill>
        <p:spPr>
          <a:xfrm>
            <a:off x="3424238" y="3843338"/>
            <a:ext cx="66675" cy="66675"/>
          </a:xfrm>
          <a:prstGeom prst="rect">
            <a:avLst/>
          </a:prstGeom>
        </p:spPr>
      </p:pic>
      <p:pic>
        <p:nvPicPr>
          <p:cNvPr id="73" name="Image 35" descr="preencoded.png">    </p:cNvPr>
          <p:cNvPicPr>
            <a:picLocks noChangeAspect="1"/>
          </p:cNvPicPr>
          <p:nvPr/>
        </p:nvPicPr>
        <p:blipFill>
          <a:blip r:embed="rId36"/>
          <a:stretch>
            <a:fillRect/>
          </a:stretch>
        </p:blipFill>
        <p:spPr>
          <a:xfrm>
            <a:off x="5138738" y="3824288"/>
            <a:ext cx="19759" cy="22099"/>
          </a:xfrm>
          <a:prstGeom prst="rect">
            <a:avLst/>
          </a:prstGeom>
        </p:spPr>
      </p:pic>
      <p:pic>
        <p:nvPicPr>
          <p:cNvPr id="74" name="Image 36" descr="preencoded.png">    </p:cNvPr>
          <p:cNvPicPr>
            <a:picLocks noChangeAspect="1"/>
          </p:cNvPicPr>
          <p:nvPr/>
        </p:nvPicPr>
        <p:blipFill>
          <a:blip r:embed="rId37"/>
          <a:stretch>
            <a:fillRect/>
          </a:stretch>
        </p:blipFill>
        <p:spPr>
          <a:xfrm>
            <a:off x="5164981" y="3824288"/>
            <a:ext cx="19759" cy="22099"/>
          </a:xfrm>
          <a:prstGeom prst="rect">
            <a:avLst/>
          </a:prstGeom>
        </p:spPr>
      </p:pic>
      <p:pic>
        <p:nvPicPr>
          <p:cNvPr id="75" name="Image 37" descr="preencoded.png">    </p:cNvPr>
          <p:cNvPicPr>
            <a:picLocks noChangeAspect="1"/>
          </p:cNvPicPr>
          <p:nvPr/>
        </p:nvPicPr>
        <p:blipFill>
          <a:blip r:embed="rId38"/>
          <a:stretch>
            <a:fillRect/>
          </a:stretch>
        </p:blipFill>
        <p:spPr>
          <a:xfrm>
            <a:off x="5191226" y="3824288"/>
            <a:ext cx="19759" cy="22099"/>
          </a:xfrm>
          <a:prstGeom prst="rect">
            <a:avLst/>
          </a:prstGeom>
        </p:spPr>
      </p:pic>
      <p:pic>
        <p:nvPicPr>
          <p:cNvPr id="76" name="Image 38" descr="preencoded.png">    </p:cNvPr>
          <p:cNvPicPr>
            <a:picLocks noChangeAspect="1"/>
          </p:cNvPicPr>
          <p:nvPr/>
        </p:nvPicPr>
        <p:blipFill>
          <a:blip r:embed="rId39"/>
          <a:stretch>
            <a:fillRect/>
          </a:stretch>
        </p:blipFill>
        <p:spPr>
          <a:xfrm>
            <a:off x="4705350" y="2841646"/>
            <a:ext cx="419100" cy="419100"/>
          </a:xfrm>
          <a:prstGeom prst="rect">
            <a:avLst/>
          </a:prstGeom>
        </p:spPr>
      </p:pic>
      <p:pic>
        <p:nvPicPr>
          <p:cNvPr id="77" name="Image 39" descr="preencoded.png">    </p:cNvPr>
          <p:cNvPicPr>
            <a:picLocks noChangeAspect="1"/>
          </p:cNvPicPr>
          <p:nvPr/>
        </p:nvPicPr>
        <p:blipFill>
          <a:blip r:embed="rId40"/>
          <a:stretch>
            <a:fillRect/>
          </a:stretch>
        </p:blipFill>
        <p:spPr>
          <a:xfrm>
            <a:off x="3424238" y="2717821"/>
            <a:ext cx="66675" cy="66675"/>
          </a:xfrm>
          <a:prstGeom prst="rect">
            <a:avLst/>
          </a:prstGeom>
        </p:spPr>
      </p:pic>
      <p:pic>
        <p:nvPicPr>
          <p:cNvPr id="78" name="Image 40" descr="preencoded.png">    </p:cNvPr>
          <p:cNvPicPr>
            <a:picLocks noChangeAspect="1"/>
          </p:cNvPicPr>
          <p:nvPr/>
        </p:nvPicPr>
        <p:blipFill>
          <a:blip r:embed="rId41"/>
          <a:stretch>
            <a:fillRect/>
          </a:stretch>
        </p:blipFill>
        <p:spPr>
          <a:xfrm>
            <a:off x="5138738" y="2698771"/>
            <a:ext cx="19759" cy="22099"/>
          </a:xfrm>
          <a:prstGeom prst="rect">
            <a:avLst/>
          </a:prstGeom>
        </p:spPr>
      </p:pic>
      <p:pic>
        <p:nvPicPr>
          <p:cNvPr id="79" name="Image 41" descr="preencoded.png">    </p:cNvPr>
          <p:cNvPicPr>
            <a:picLocks noChangeAspect="1"/>
          </p:cNvPicPr>
          <p:nvPr/>
        </p:nvPicPr>
        <p:blipFill>
          <a:blip r:embed="rId42"/>
          <a:stretch>
            <a:fillRect/>
          </a:stretch>
        </p:blipFill>
        <p:spPr>
          <a:xfrm>
            <a:off x="5164981" y="2698771"/>
            <a:ext cx="19759" cy="22099"/>
          </a:xfrm>
          <a:prstGeom prst="rect">
            <a:avLst/>
          </a:prstGeom>
        </p:spPr>
      </p:pic>
      <p:pic>
        <p:nvPicPr>
          <p:cNvPr id="80" name="Image 42" descr="preencoded.png">    </p:cNvPr>
          <p:cNvPicPr>
            <a:picLocks noChangeAspect="1"/>
          </p:cNvPicPr>
          <p:nvPr/>
        </p:nvPicPr>
        <p:blipFill>
          <a:blip r:embed="rId43"/>
          <a:stretch>
            <a:fillRect/>
          </a:stretch>
        </p:blipFill>
        <p:spPr>
          <a:xfrm>
            <a:off x="5191226" y="2698771"/>
            <a:ext cx="19759" cy="22099"/>
          </a:xfrm>
          <a:prstGeom prst="rect">
            <a:avLst/>
          </a:prstGeom>
        </p:spPr>
      </p:pic>
      <p:pic>
        <p:nvPicPr>
          <p:cNvPr id="81" name="Image 43" descr="preencoded.png">    </p:cNvPr>
          <p:cNvPicPr>
            <a:picLocks noChangeAspect="1"/>
          </p:cNvPicPr>
          <p:nvPr/>
        </p:nvPicPr>
        <p:blipFill>
          <a:blip r:embed="rId44"/>
          <a:stretch>
            <a:fillRect/>
          </a:stretch>
        </p:blipFill>
        <p:spPr>
          <a:xfrm>
            <a:off x="4705350" y="2003446"/>
            <a:ext cx="419100" cy="419100"/>
          </a:xfrm>
          <a:prstGeom prst="rect">
            <a:avLst/>
          </a:prstGeom>
        </p:spPr>
      </p:pic>
      <p:pic>
        <p:nvPicPr>
          <p:cNvPr id="82" name="Image 44" descr="preencoded.png">    </p:cNvPr>
          <p:cNvPicPr>
            <a:picLocks noChangeAspect="1"/>
          </p:cNvPicPr>
          <p:nvPr/>
        </p:nvPicPr>
        <p:blipFill>
          <a:blip r:embed="rId45"/>
          <a:stretch>
            <a:fillRect/>
          </a:stretch>
        </p:blipFill>
        <p:spPr>
          <a:xfrm>
            <a:off x="3424238" y="1879621"/>
            <a:ext cx="66675" cy="66675"/>
          </a:xfrm>
          <a:prstGeom prst="rect">
            <a:avLst/>
          </a:prstGeom>
        </p:spPr>
      </p:pic>
      <p:pic>
        <p:nvPicPr>
          <p:cNvPr id="83" name="Image 45" descr="preencoded.png">    </p:cNvPr>
          <p:cNvPicPr>
            <a:picLocks noChangeAspect="1"/>
          </p:cNvPicPr>
          <p:nvPr/>
        </p:nvPicPr>
        <p:blipFill>
          <a:blip r:embed="rId46"/>
          <a:stretch>
            <a:fillRect/>
          </a:stretch>
        </p:blipFill>
        <p:spPr>
          <a:xfrm>
            <a:off x="5138738" y="1860571"/>
            <a:ext cx="19759" cy="22099"/>
          </a:xfrm>
          <a:prstGeom prst="rect">
            <a:avLst/>
          </a:prstGeom>
        </p:spPr>
      </p:pic>
      <p:pic>
        <p:nvPicPr>
          <p:cNvPr id="84" name="Image 46" descr="preencoded.png">    </p:cNvPr>
          <p:cNvPicPr>
            <a:picLocks noChangeAspect="1"/>
          </p:cNvPicPr>
          <p:nvPr/>
        </p:nvPicPr>
        <p:blipFill>
          <a:blip r:embed="rId47"/>
          <a:stretch>
            <a:fillRect/>
          </a:stretch>
        </p:blipFill>
        <p:spPr>
          <a:xfrm>
            <a:off x="5164981" y="1860571"/>
            <a:ext cx="19759" cy="22099"/>
          </a:xfrm>
          <a:prstGeom prst="rect">
            <a:avLst/>
          </a:prstGeom>
        </p:spPr>
      </p:pic>
      <p:pic>
        <p:nvPicPr>
          <p:cNvPr id="85" name="Image 47" descr="preencoded.png">    </p:cNvPr>
          <p:cNvPicPr>
            <a:picLocks noChangeAspect="1"/>
          </p:cNvPicPr>
          <p:nvPr/>
        </p:nvPicPr>
        <p:blipFill>
          <a:blip r:embed="rId48"/>
          <a:stretch>
            <a:fillRect/>
          </a:stretch>
        </p:blipFill>
        <p:spPr>
          <a:xfrm>
            <a:off x="5191226" y="1860571"/>
            <a:ext cx="19759" cy="22099"/>
          </a:xfrm>
          <a:prstGeom prst="rect">
            <a:avLst/>
          </a:prstGeom>
        </p:spPr>
      </p:pic>
      <p:pic>
        <p:nvPicPr>
          <p:cNvPr id="86" name="Image 48" descr="preencoded.png">    </p:cNvPr>
          <p:cNvPicPr>
            <a:picLocks noChangeAspect="1"/>
          </p:cNvPicPr>
          <p:nvPr/>
        </p:nvPicPr>
        <p:blipFill>
          <a:blip r:embed="rId49"/>
          <a:stretch>
            <a:fillRect/>
          </a:stretch>
        </p:blipFill>
        <p:spPr>
          <a:xfrm>
            <a:off x="3597275" y="1695471"/>
            <a:ext cx="15875" cy="15875"/>
          </a:xfrm>
          <a:prstGeom prst="rect">
            <a:avLst/>
          </a:prstGeom>
        </p:spPr>
      </p:pic>
      <p:pic>
        <p:nvPicPr>
          <p:cNvPr id="87" name="Image 49" descr="preencoded.png">    </p:cNvPr>
          <p:cNvPicPr>
            <a:picLocks noChangeAspect="1"/>
          </p:cNvPicPr>
          <p:nvPr/>
        </p:nvPicPr>
        <p:blipFill>
          <a:blip r:embed="rId50"/>
          <a:stretch>
            <a:fillRect/>
          </a:stretch>
        </p:blipFill>
        <p:spPr>
          <a:xfrm>
            <a:off x="7161148" y="914400"/>
            <a:ext cx="468377" cy="172762"/>
          </a:xfrm>
          <a:prstGeom prst="rect">
            <a:avLst/>
          </a:prstGeom>
        </p:spPr>
      </p:pic>
      <p:pic>
        <p:nvPicPr>
          <p:cNvPr id="88" name="Image 50" descr="preencoded.png">    </p:cNvPr>
          <p:cNvPicPr>
            <a:picLocks noChangeAspect="1"/>
          </p:cNvPicPr>
          <p:nvPr/>
        </p:nvPicPr>
        <p:blipFill>
          <a:blip r:embed="rId51"/>
          <a:stretch>
            <a:fillRect/>
          </a:stretch>
        </p:blipFill>
        <p:spPr>
          <a:xfrm>
            <a:off x="6892407" y="914400"/>
            <a:ext cx="172762" cy="172762"/>
          </a:xfrm>
          <a:prstGeom prst="rect">
            <a:avLst/>
          </a:prstGeom>
        </p:spPr>
      </p:pic>
      <p:pic>
        <p:nvPicPr>
          <p:cNvPr id="89" name="Image 51" descr="preencoded.png">    </p:cNvPr>
          <p:cNvPicPr>
            <a:picLocks noChangeAspect="1"/>
          </p:cNvPicPr>
          <p:nvPr/>
        </p:nvPicPr>
        <p:blipFill>
          <a:blip r:embed="rId52"/>
          <a:stretch>
            <a:fillRect/>
          </a:stretch>
        </p:blipFill>
        <p:spPr>
          <a:xfrm>
            <a:off x="6700449" y="914400"/>
            <a:ext cx="172762" cy="172762"/>
          </a:xfrm>
          <a:prstGeom prst="rect">
            <a:avLst/>
          </a:prstGeom>
        </p:spPr>
      </p:pic>
      <p:pic>
        <p:nvPicPr>
          <p:cNvPr id="90" name="Image 52" descr="preencoded.png">    </p:cNvPr>
          <p:cNvPicPr>
            <a:picLocks noChangeAspect="1"/>
          </p:cNvPicPr>
          <p:nvPr/>
        </p:nvPicPr>
        <p:blipFill>
          <a:blip r:embed="rId53"/>
          <a:stretch>
            <a:fillRect/>
          </a:stretch>
        </p:blipFill>
        <p:spPr>
          <a:xfrm>
            <a:off x="6508491" y="914400"/>
            <a:ext cx="172762" cy="172762"/>
          </a:xfrm>
          <a:prstGeom prst="rect">
            <a:avLst/>
          </a:prstGeom>
        </p:spPr>
      </p:pic>
      <p:pic>
        <p:nvPicPr>
          <p:cNvPr id="91" name="Image 53" descr="preencoded.png">    </p:cNvPr>
          <p:cNvPicPr>
            <a:picLocks noChangeAspect="1"/>
          </p:cNvPicPr>
          <p:nvPr/>
        </p:nvPicPr>
        <p:blipFill>
          <a:blip r:embed="rId54"/>
          <a:stretch>
            <a:fillRect/>
          </a:stretch>
        </p:blipFill>
        <p:spPr>
          <a:xfrm>
            <a:off x="6316533" y="914400"/>
            <a:ext cx="172762" cy="172762"/>
          </a:xfrm>
          <a:prstGeom prst="rect">
            <a:avLst/>
          </a:prstGeom>
        </p:spPr>
      </p:pic>
      <p:pic>
        <p:nvPicPr>
          <p:cNvPr id="92" name="Image 54" descr="preencoded.png">    </p:cNvPr>
          <p:cNvPicPr>
            <a:picLocks noChangeAspect="1"/>
          </p:cNvPicPr>
          <p:nvPr/>
        </p:nvPicPr>
        <p:blipFill>
          <a:blip r:embed="rId55"/>
          <a:stretch>
            <a:fillRect/>
          </a:stretch>
        </p:blipFill>
        <p:spPr>
          <a:xfrm>
            <a:off x="6124575" y="914400"/>
            <a:ext cx="172762" cy="172762"/>
          </a:xfrm>
          <a:prstGeom prst="rect">
            <a:avLst/>
          </a:prstGeom>
        </p:spPr>
      </p:pic>
      <p:pic>
        <p:nvPicPr>
          <p:cNvPr id="93" name="Image 55" descr="preencoded.png">    </p:cNvPr>
          <p:cNvPicPr>
            <a:picLocks noChangeAspect="1"/>
          </p:cNvPicPr>
          <p:nvPr/>
        </p:nvPicPr>
        <p:blipFill>
          <a:blip r:embed="rId56"/>
          <a:stretch>
            <a:fillRect/>
          </a:stretch>
        </p:blipFill>
        <p:spPr>
          <a:xfrm>
            <a:off x="1243013" y="2052637"/>
            <a:ext cx="1371600" cy="280988"/>
          </a:xfrm>
          <a:prstGeom prst="rect">
            <a:avLst/>
          </a:prstGeom>
        </p:spPr>
      </p:pic>
      <p:pic>
        <p:nvPicPr>
          <p:cNvPr id="94" name="Image 56" descr="preencoded.png">    </p:cNvPr>
          <p:cNvPicPr>
            <a:picLocks noChangeAspect="1"/>
          </p:cNvPicPr>
          <p:nvPr/>
        </p:nvPicPr>
        <p:blipFill>
          <a:blip r:embed="rId57"/>
          <a:stretch>
            <a:fillRect/>
          </a:stretch>
        </p:blipFill>
        <p:spPr>
          <a:xfrm>
            <a:off x="1243013" y="2381250"/>
            <a:ext cx="1371600" cy="280988"/>
          </a:xfrm>
          <a:prstGeom prst="rect">
            <a:avLst/>
          </a:prstGeom>
        </p:spPr>
      </p:pic>
      <p:pic>
        <p:nvPicPr>
          <p:cNvPr id="95" name="Image 57" descr="preencoded.png">    </p:cNvPr>
          <p:cNvPicPr>
            <a:picLocks noChangeAspect="1"/>
          </p:cNvPicPr>
          <p:nvPr/>
        </p:nvPicPr>
        <p:blipFill>
          <a:blip r:embed="rId58"/>
          <a:stretch>
            <a:fillRect/>
          </a:stretch>
        </p:blipFill>
        <p:spPr>
          <a:xfrm>
            <a:off x="1243013" y="2709863"/>
            <a:ext cx="1371600" cy="280988"/>
          </a:xfrm>
          <a:prstGeom prst="rect">
            <a:avLst/>
          </a:prstGeom>
        </p:spPr>
      </p:pic>
      <p:pic>
        <p:nvPicPr>
          <p:cNvPr id="96" name="Image 58" descr="preencoded.png">    </p:cNvPr>
          <p:cNvPicPr>
            <a:picLocks noChangeAspect="1"/>
          </p:cNvPicPr>
          <p:nvPr/>
        </p:nvPicPr>
        <p:blipFill>
          <a:blip r:embed="rId59"/>
          <a:stretch>
            <a:fillRect/>
          </a:stretch>
        </p:blipFill>
        <p:spPr>
          <a:xfrm>
            <a:off x="1243013" y="3038475"/>
            <a:ext cx="1371600" cy="280988"/>
          </a:xfrm>
          <a:prstGeom prst="rect">
            <a:avLst/>
          </a:prstGeom>
        </p:spPr>
      </p:pic>
      <p:pic>
        <p:nvPicPr>
          <p:cNvPr id="97" name="Image 59" descr="preencoded.png">    </p:cNvPr>
          <p:cNvPicPr>
            <a:picLocks noChangeAspect="1"/>
          </p:cNvPicPr>
          <p:nvPr/>
        </p:nvPicPr>
        <p:blipFill>
          <a:blip r:embed="rId60"/>
          <a:stretch>
            <a:fillRect/>
          </a:stretch>
        </p:blipFill>
        <p:spPr>
          <a:xfrm>
            <a:off x="1243013" y="4581525"/>
            <a:ext cx="1371600" cy="280988"/>
          </a:xfrm>
          <a:prstGeom prst="rect">
            <a:avLst/>
          </a:prstGeom>
        </p:spPr>
      </p:pic>
      <p:pic>
        <p:nvPicPr>
          <p:cNvPr id="98" name="Image 60" descr="preencoded.png">    </p:cNvPr>
          <p:cNvPicPr>
            <a:picLocks noChangeAspect="1"/>
          </p:cNvPicPr>
          <p:nvPr/>
        </p:nvPicPr>
        <p:blipFill>
          <a:blip r:embed="rId61"/>
          <a:stretch>
            <a:fillRect/>
          </a:stretch>
        </p:blipFill>
        <p:spPr>
          <a:xfrm>
            <a:off x="1243013" y="1724025"/>
            <a:ext cx="1371600" cy="280988"/>
          </a:xfrm>
          <a:prstGeom prst="rect">
            <a:avLst/>
          </a:prstGeom>
        </p:spPr>
      </p:pic>
      <p:pic>
        <p:nvPicPr>
          <p:cNvPr id="99" name="Image 61" descr="preencoded.png">    </p:cNvPr>
          <p:cNvPicPr>
            <a:picLocks noChangeAspect="1"/>
          </p:cNvPicPr>
          <p:nvPr/>
        </p:nvPicPr>
        <p:blipFill>
          <a:blip r:embed="rId62"/>
          <a:stretch>
            <a:fillRect/>
          </a:stretch>
        </p:blipFill>
        <p:spPr>
          <a:xfrm>
            <a:off x="1319213" y="1476375"/>
            <a:ext cx="114300" cy="114300"/>
          </a:xfrm>
          <a:prstGeom prst="rect">
            <a:avLst/>
          </a:prstGeom>
        </p:spPr>
      </p:pic>
      <p:pic>
        <p:nvPicPr>
          <p:cNvPr id="100" name="Image 62" descr="preencoded.png">    </p:cNvPr>
          <p:cNvPicPr>
            <a:picLocks noChangeAspect="1"/>
          </p:cNvPicPr>
          <p:nvPr/>
        </p:nvPicPr>
        <p:blipFill>
          <a:blip r:embed="rId63"/>
          <a:stretch>
            <a:fillRect/>
          </a:stretch>
        </p:blipFill>
        <p:spPr>
          <a:xfrm>
            <a:off x="1662113" y="666750"/>
            <a:ext cx="409575" cy="409575"/>
          </a:xfrm>
          <a:prstGeom prst="rect">
            <a:avLst/>
          </a:prstGeom>
        </p:spPr>
      </p:pic>
      <p:pic>
        <p:nvPicPr>
          <p:cNvPr id="101" name="Image 63" descr="preencoded.png">    </p:cNvPr>
          <p:cNvPicPr>
            <a:picLocks noChangeAspect="1"/>
          </p:cNvPicPr>
          <p:nvPr/>
        </p:nvPicPr>
        <p:blipFill>
          <a:blip r:embed="rId64"/>
          <a:stretch>
            <a:fillRect/>
          </a:stretch>
        </p:blipFill>
        <p:spPr>
          <a:xfrm>
            <a:off x="6700838" y="319088"/>
            <a:ext cx="161925" cy="161925"/>
          </a:xfrm>
          <a:prstGeom prst="rect">
            <a:avLst/>
          </a:prstGeom>
        </p:spPr>
      </p:pic>
      <p:pic>
        <p:nvPicPr>
          <p:cNvPr id="102" name="Image 64" descr="preencoded.png">    </p:cNvPr>
          <p:cNvPicPr>
            <a:picLocks noChangeAspect="1"/>
          </p:cNvPicPr>
          <p:nvPr/>
        </p:nvPicPr>
        <p:blipFill>
          <a:blip r:embed="rId65"/>
          <a:stretch>
            <a:fillRect/>
          </a:stretch>
        </p:blipFill>
        <p:spPr>
          <a:xfrm>
            <a:off x="6905625" y="319088"/>
            <a:ext cx="161925" cy="161925"/>
          </a:xfrm>
          <a:prstGeom prst="rect">
            <a:avLst/>
          </a:prstGeom>
        </p:spPr>
      </p:pic>
      <p:pic>
        <p:nvPicPr>
          <p:cNvPr id="103" name="Image 65" descr="preencoded.png">    </p:cNvPr>
          <p:cNvPicPr>
            <a:picLocks noChangeAspect="1"/>
          </p:cNvPicPr>
          <p:nvPr/>
        </p:nvPicPr>
        <p:blipFill>
          <a:blip r:embed="rId66"/>
          <a:stretch>
            <a:fillRect/>
          </a:stretch>
        </p:blipFill>
        <p:spPr>
          <a:xfrm>
            <a:off x="6190637" y="362442"/>
            <a:ext cx="75333" cy="70084"/>
          </a:xfrm>
          <a:prstGeom prst="rect">
            <a:avLst/>
          </a:prstGeom>
        </p:spPr>
      </p:pic>
      <p:sp>
        <p:nvSpPr>
          <p:cNvPr id="104" name="Text 36"/>
          <p:cNvSpPr/>
          <p:nvPr/>
        </p:nvSpPr>
        <p:spPr>
          <a:xfrm>
            <a:off x="3076575" y="785813"/>
            <a:ext cx="2333625" cy="161925"/>
          </a:xfrm>
          <a:prstGeom prst="rect">
            <a:avLst/>
          </a:prstGeom>
          <a:noFill/>
          <a:ln/>
        </p:spPr>
        <p:txBody>
          <a:bodyPr wrap="square" rtlCol="0" anchor="ctr"/>
          <a:lstStyle/>
          <a:p>
            <a:pPr algn="l" indent="0" marL="0">
              <a:lnSpc>
                <a:spcPts val="1275"/>
              </a:lnSpc>
              <a:buNone/>
            </a:pPr>
            <a:r>
              <a:rPr lang="en-US" sz="1350" dirty="0">
                <a:solidFill>
                  <a:srgbClr val="000000">
                    <a:alpha val="99000"/>
                  </a:srgbClr>
                </a:solidFill>
                <a:latin typeface="Inter" pitchFamily="34" charset="0"/>
                <a:ea typeface="Inter" pitchFamily="34" charset="-122"/>
                <a:cs typeface="Inter" pitchFamily="34" charset="-120"/>
              </a:rPr>
              <a:t>Welcome back, Sundar</a:t>
            </a:r>
            <a:endParaRPr lang="en-US" sz="1350" dirty="0"/>
          </a:p>
        </p:txBody>
      </p:sp>
      <p:sp>
        <p:nvSpPr>
          <p:cNvPr id="105" name="Text 37"/>
          <p:cNvSpPr/>
          <p:nvPr/>
        </p:nvSpPr>
        <p:spPr>
          <a:xfrm>
            <a:off x="3400425" y="3609975"/>
            <a:ext cx="1785938" cy="71438"/>
          </a:xfrm>
          <a:prstGeom prst="rect">
            <a:avLst/>
          </a:prstGeom>
          <a:noFill/>
          <a:ln/>
        </p:spPr>
        <p:txBody>
          <a:bodyPr wrap="square" rtlCol="0" anchor="ctr"/>
          <a:lstStyle/>
          <a:p>
            <a:pPr algn="l" indent="0" marL="0">
              <a:lnSpc>
                <a:spcPts val="549"/>
              </a:lnSpc>
              <a:buNone/>
            </a:pPr>
            <a:r>
              <a:rPr lang="en-US" sz="450" dirty="0">
                <a:solidFill>
                  <a:srgbClr val="A1A3AB">
                    <a:alpha val="99000"/>
                  </a:srgbClr>
                </a:solidFill>
                <a:latin typeface="Montserrat" pitchFamily="34" charset="0"/>
                <a:ea typeface="Montserrat" pitchFamily="34" charset="-122"/>
                <a:cs typeface="Montserrat" pitchFamily="34" charset="-120"/>
              </a:rPr>
              <a:t>https://sharelinkhereandthere.com/34565yy29</a:t>
            </a:r>
            <a:endParaRPr lang="en-US" sz="450" dirty="0"/>
          </a:p>
        </p:txBody>
      </p:sp>
      <p:sp>
        <p:nvSpPr>
          <p:cNvPr id="106" name="Text 38"/>
          <p:cNvSpPr/>
          <p:nvPr/>
        </p:nvSpPr>
        <p:spPr>
          <a:xfrm>
            <a:off x="5414963" y="3605213"/>
            <a:ext cx="742950" cy="80963"/>
          </a:xfrm>
          <a:prstGeom prst="rect">
            <a:avLst/>
          </a:prstGeom>
          <a:noFill/>
          <a:ln/>
        </p:spPr>
        <p:txBody>
          <a:bodyPr wrap="square" rtlCol="0" anchor="ctr"/>
          <a:lstStyle/>
          <a:p>
            <a:pPr algn="l" indent="0" marL="0">
              <a:lnSpc>
                <a:spcPts val="549"/>
              </a:lnSpc>
              <a:buNone/>
            </a:pPr>
            <a:r>
              <a:rPr lang="en-US" sz="450" dirty="0">
                <a:solidFill>
                  <a:srgbClr val="FFFFFF">
                    <a:alpha val="99000"/>
                  </a:srgbClr>
                </a:solidFill>
                <a:latin typeface="Montserrat" pitchFamily="34" charset="0"/>
                <a:ea typeface="Montserrat" pitchFamily="34" charset="-122"/>
                <a:cs typeface="Montserrat" pitchFamily="34" charset="-120"/>
              </a:rPr>
              <a:t>Copy Link</a:t>
            </a:r>
            <a:endParaRPr lang="en-US" sz="450" dirty="0"/>
          </a:p>
        </p:txBody>
      </p:sp>
      <p:sp>
        <p:nvSpPr>
          <p:cNvPr id="107" name="Text 39"/>
          <p:cNvSpPr/>
          <p:nvPr/>
        </p:nvSpPr>
        <p:spPr>
          <a:xfrm>
            <a:off x="3338513" y="3433763"/>
            <a:ext cx="871538"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Project Link</a:t>
            </a:r>
            <a:endParaRPr lang="en-US" sz="525" dirty="0"/>
          </a:p>
        </p:txBody>
      </p:sp>
      <p:sp>
        <p:nvSpPr>
          <p:cNvPr id="108" name="Text 40"/>
          <p:cNvSpPr/>
          <p:nvPr/>
        </p:nvSpPr>
        <p:spPr>
          <a:xfrm>
            <a:off x="5443538" y="3043238"/>
            <a:ext cx="723900" cy="76200"/>
          </a:xfrm>
          <a:prstGeom prst="rect">
            <a:avLst/>
          </a:prstGeom>
          <a:noFill/>
          <a:ln/>
        </p:spPr>
        <p:txBody>
          <a:bodyPr wrap="square" rtlCol="0" anchor="ctr"/>
          <a:lstStyle/>
          <a:p>
            <a:pPr algn="l" indent="0" marL="0">
              <a:lnSpc>
                <a:spcPts val="594"/>
              </a:lnSpc>
              <a:buNone/>
            </a:pPr>
            <a:r>
              <a:rPr lang="en-US" sz="488" dirty="0">
                <a:solidFill>
                  <a:srgbClr val="000000">
                    <a:alpha val="99000"/>
                  </a:srgbClr>
                </a:solidFill>
                <a:latin typeface="Montserrat" pitchFamily="34" charset="0"/>
                <a:ea typeface="Montserrat" pitchFamily="34" charset="-122"/>
                <a:cs typeface="Montserrat" pitchFamily="34" charset="-120"/>
              </a:rPr>
              <a:t>Can edit</a:t>
            </a:r>
            <a:endParaRPr lang="en-US" sz="488" dirty="0"/>
          </a:p>
        </p:txBody>
      </p:sp>
      <p:sp>
        <p:nvSpPr>
          <p:cNvPr id="109" name="Text 41"/>
          <p:cNvSpPr/>
          <p:nvPr/>
        </p:nvSpPr>
        <p:spPr>
          <a:xfrm>
            <a:off x="5495925" y="2786063"/>
            <a:ext cx="671513" cy="76200"/>
          </a:xfrm>
          <a:prstGeom prst="rect">
            <a:avLst/>
          </a:prstGeom>
          <a:noFill/>
          <a:ln/>
        </p:spPr>
        <p:txBody>
          <a:bodyPr wrap="square" rtlCol="0" anchor="ctr"/>
          <a:lstStyle/>
          <a:p>
            <a:pPr algn="l" indent="0" marL="0">
              <a:lnSpc>
                <a:spcPts val="594"/>
              </a:lnSpc>
              <a:buNone/>
            </a:pPr>
            <a:r>
              <a:rPr lang="en-US" sz="488" dirty="0">
                <a:solidFill>
                  <a:srgbClr val="000000">
                    <a:alpha val="99000"/>
                  </a:srgbClr>
                </a:solidFill>
                <a:latin typeface="Montserrat" pitchFamily="34" charset="0"/>
                <a:ea typeface="Montserrat" pitchFamily="34" charset="-122"/>
                <a:cs typeface="Montserrat" pitchFamily="34" charset="-120"/>
              </a:rPr>
              <a:t>Owner</a:t>
            </a:r>
            <a:endParaRPr lang="en-US" sz="488" dirty="0"/>
          </a:p>
        </p:txBody>
      </p:sp>
      <p:sp>
        <p:nvSpPr>
          <p:cNvPr id="110" name="Text 42"/>
          <p:cNvSpPr/>
          <p:nvPr/>
        </p:nvSpPr>
        <p:spPr>
          <a:xfrm>
            <a:off x="5443538" y="2528888"/>
            <a:ext cx="723900" cy="76200"/>
          </a:xfrm>
          <a:prstGeom prst="rect">
            <a:avLst/>
          </a:prstGeom>
          <a:noFill/>
          <a:ln/>
        </p:spPr>
        <p:txBody>
          <a:bodyPr wrap="square" rtlCol="0" anchor="ctr"/>
          <a:lstStyle/>
          <a:p>
            <a:pPr algn="l" indent="0" marL="0">
              <a:lnSpc>
                <a:spcPts val="594"/>
              </a:lnSpc>
              <a:buNone/>
            </a:pPr>
            <a:r>
              <a:rPr lang="en-US" sz="488" dirty="0">
                <a:solidFill>
                  <a:srgbClr val="000000">
                    <a:alpha val="99000"/>
                  </a:srgbClr>
                </a:solidFill>
                <a:latin typeface="Montserrat" pitchFamily="34" charset="0"/>
                <a:ea typeface="Montserrat" pitchFamily="34" charset="-122"/>
                <a:cs typeface="Montserrat" pitchFamily="34" charset="-120"/>
              </a:rPr>
              <a:t>Can edit</a:t>
            </a:r>
            <a:endParaRPr lang="en-US" sz="488" dirty="0"/>
          </a:p>
        </p:txBody>
      </p:sp>
      <p:sp>
        <p:nvSpPr>
          <p:cNvPr id="111" name="Text 43"/>
          <p:cNvSpPr/>
          <p:nvPr/>
        </p:nvSpPr>
        <p:spPr>
          <a:xfrm>
            <a:off x="5443538" y="2271713"/>
            <a:ext cx="723900" cy="76200"/>
          </a:xfrm>
          <a:prstGeom prst="rect">
            <a:avLst/>
          </a:prstGeom>
          <a:noFill/>
          <a:ln/>
        </p:spPr>
        <p:txBody>
          <a:bodyPr wrap="square" rtlCol="0" anchor="ctr"/>
          <a:lstStyle/>
          <a:p>
            <a:pPr algn="l" indent="0" marL="0">
              <a:lnSpc>
                <a:spcPts val="594"/>
              </a:lnSpc>
              <a:buNone/>
            </a:pPr>
            <a:r>
              <a:rPr lang="en-US" sz="488" dirty="0">
                <a:solidFill>
                  <a:srgbClr val="000000">
                    <a:alpha val="99000"/>
                  </a:srgbClr>
                </a:solidFill>
                <a:latin typeface="Montserrat" pitchFamily="34" charset="0"/>
                <a:ea typeface="Montserrat" pitchFamily="34" charset="-122"/>
                <a:cs typeface="Montserrat" pitchFamily="34" charset="-120"/>
              </a:rPr>
              <a:t>Can edit</a:t>
            </a:r>
            <a:endParaRPr lang="en-US" sz="488" dirty="0"/>
          </a:p>
        </p:txBody>
      </p:sp>
      <p:sp>
        <p:nvSpPr>
          <p:cNvPr id="112" name="Text 44"/>
          <p:cNvSpPr/>
          <p:nvPr/>
        </p:nvSpPr>
        <p:spPr>
          <a:xfrm>
            <a:off x="3395663" y="1819275"/>
            <a:ext cx="1366837" cy="71438"/>
          </a:xfrm>
          <a:prstGeom prst="rect">
            <a:avLst/>
          </a:prstGeom>
          <a:noFill/>
          <a:ln/>
        </p:spPr>
        <p:txBody>
          <a:bodyPr wrap="square" rtlCol="0" anchor="ctr"/>
          <a:lstStyle/>
          <a:p>
            <a:pPr algn="l" indent="0" marL="0">
              <a:lnSpc>
                <a:spcPts val="549"/>
              </a:lnSpc>
              <a:buNone/>
            </a:pPr>
            <a:r>
              <a:rPr lang="en-US" sz="450" dirty="0">
                <a:solidFill>
                  <a:srgbClr val="A1A3AB">
                    <a:alpha val="99000"/>
                  </a:srgbClr>
                </a:solidFill>
                <a:latin typeface="Montserrat" pitchFamily="34" charset="0"/>
                <a:ea typeface="Montserrat" pitchFamily="34" charset="-122"/>
                <a:cs typeface="Montserrat" pitchFamily="34" charset="-120"/>
              </a:rPr>
              <a:t>neerajgurung99@gmail.com</a:t>
            </a:r>
            <a:endParaRPr lang="en-US" sz="450" dirty="0"/>
          </a:p>
        </p:txBody>
      </p:sp>
      <p:sp>
        <p:nvSpPr>
          <p:cNvPr id="113" name="Text 45"/>
          <p:cNvSpPr/>
          <p:nvPr/>
        </p:nvSpPr>
        <p:spPr>
          <a:xfrm>
            <a:off x="5386388" y="1814513"/>
            <a:ext cx="790575" cy="80963"/>
          </a:xfrm>
          <a:prstGeom prst="rect">
            <a:avLst/>
          </a:prstGeom>
          <a:noFill/>
          <a:ln/>
        </p:spPr>
        <p:txBody>
          <a:bodyPr wrap="square" rtlCol="0" anchor="ctr"/>
          <a:lstStyle/>
          <a:p>
            <a:pPr algn="l" indent="0" marL="0">
              <a:lnSpc>
                <a:spcPts val="549"/>
              </a:lnSpc>
              <a:buNone/>
            </a:pPr>
            <a:r>
              <a:rPr lang="en-US" sz="450" dirty="0">
                <a:solidFill>
                  <a:srgbClr val="FFFFFF">
                    <a:alpha val="99000"/>
                  </a:srgbClr>
                </a:solidFill>
                <a:latin typeface="Montserrat" pitchFamily="34" charset="0"/>
                <a:ea typeface="Montserrat" pitchFamily="34" charset="-122"/>
                <a:cs typeface="Montserrat" pitchFamily="34" charset="-120"/>
              </a:rPr>
              <a:t>Send Invite</a:t>
            </a:r>
            <a:endParaRPr lang="en-US" sz="450" dirty="0"/>
          </a:p>
        </p:txBody>
      </p:sp>
      <p:sp>
        <p:nvSpPr>
          <p:cNvPr id="114" name="Text 46"/>
          <p:cNvSpPr/>
          <p:nvPr/>
        </p:nvSpPr>
        <p:spPr>
          <a:xfrm>
            <a:off x="3328988" y="1643063"/>
            <a:ext cx="6524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Email</a:t>
            </a:r>
            <a:endParaRPr lang="en-US" sz="525" dirty="0"/>
          </a:p>
        </p:txBody>
      </p:sp>
      <p:sp>
        <p:nvSpPr>
          <p:cNvPr id="115" name="Text 47"/>
          <p:cNvSpPr/>
          <p:nvPr/>
        </p:nvSpPr>
        <p:spPr>
          <a:xfrm>
            <a:off x="3595688" y="2228850"/>
            <a:ext cx="1295400" cy="80963"/>
          </a:xfrm>
          <a:prstGeom prst="rect">
            <a:avLst/>
          </a:prstGeom>
          <a:noFill/>
          <a:ln/>
        </p:spPr>
        <p:txBody>
          <a:bodyPr wrap="square" rtlCol="0" anchor="ctr"/>
          <a:lstStyle/>
          <a:p>
            <a:pPr algn="l" indent="0" marL="0">
              <a:lnSpc>
                <a:spcPts val="635"/>
              </a:lnSpc>
              <a:buNone/>
            </a:pPr>
            <a:r>
              <a:rPr lang="en-US" sz="525" b="1" dirty="0">
                <a:solidFill>
                  <a:srgbClr val="000000">
                    <a:alpha val="99000"/>
                  </a:srgbClr>
                </a:solidFill>
                <a:latin typeface="Inter" pitchFamily="34" charset="0"/>
                <a:ea typeface="Inter" pitchFamily="34" charset="-122"/>
                <a:cs typeface="Inter" pitchFamily="34" charset="-120"/>
              </a:rPr>
              <a:t>Upashna Gurung</a:t>
            </a:r>
            <a:endParaRPr lang="en-US" sz="525" dirty="0"/>
          </a:p>
        </p:txBody>
      </p:sp>
      <p:sp>
        <p:nvSpPr>
          <p:cNvPr id="116" name="Text 48"/>
          <p:cNvSpPr/>
          <p:nvPr/>
        </p:nvSpPr>
        <p:spPr>
          <a:xfrm>
            <a:off x="3595688" y="2333625"/>
            <a:ext cx="10668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uppaeygrg332@gmail.com</a:t>
            </a:r>
            <a:endParaRPr lang="en-US" sz="375" dirty="0"/>
          </a:p>
        </p:txBody>
      </p:sp>
      <p:sp>
        <p:nvSpPr>
          <p:cNvPr id="117" name="Text 49"/>
          <p:cNvSpPr/>
          <p:nvPr/>
        </p:nvSpPr>
        <p:spPr>
          <a:xfrm>
            <a:off x="3595688" y="3000375"/>
            <a:ext cx="1295400" cy="80963"/>
          </a:xfrm>
          <a:prstGeom prst="rect">
            <a:avLst/>
          </a:prstGeom>
          <a:noFill/>
          <a:ln/>
        </p:spPr>
        <p:txBody>
          <a:bodyPr wrap="square" rtlCol="0" anchor="ctr"/>
          <a:lstStyle/>
          <a:p>
            <a:pPr algn="l" indent="0" marL="0">
              <a:lnSpc>
                <a:spcPts val="635"/>
              </a:lnSpc>
              <a:buNone/>
            </a:pPr>
            <a:r>
              <a:rPr lang="en-US" sz="525" b="1" dirty="0">
                <a:solidFill>
                  <a:srgbClr val="000000">
                    <a:alpha val="99000"/>
                  </a:srgbClr>
                </a:solidFill>
                <a:latin typeface="Inter" pitchFamily="34" charset="0"/>
                <a:ea typeface="Inter" pitchFamily="34" charset="-122"/>
                <a:cs typeface="Inter" pitchFamily="34" charset="-120"/>
              </a:rPr>
              <a:t>Rachel Takahasi</a:t>
            </a:r>
            <a:endParaRPr lang="en-US" sz="525" dirty="0"/>
          </a:p>
        </p:txBody>
      </p:sp>
      <p:sp>
        <p:nvSpPr>
          <p:cNvPr id="118" name="Text 50"/>
          <p:cNvSpPr/>
          <p:nvPr/>
        </p:nvSpPr>
        <p:spPr>
          <a:xfrm>
            <a:off x="3595688" y="3105150"/>
            <a:ext cx="10668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takahasirae32@gmail.com</a:t>
            </a:r>
            <a:endParaRPr lang="en-US" sz="375" dirty="0"/>
          </a:p>
        </p:txBody>
      </p:sp>
      <p:sp>
        <p:nvSpPr>
          <p:cNvPr id="119" name="Text 51"/>
          <p:cNvSpPr/>
          <p:nvPr/>
        </p:nvSpPr>
        <p:spPr>
          <a:xfrm>
            <a:off x="3595688" y="2743200"/>
            <a:ext cx="1295400" cy="80963"/>
          </a:xfrm>
          <a:prstGeom prst="rect">
            <a:avLst/>
          </a:prstGeom>
          <a:noFill/>
          <a:ln/>
        </p:spPr>
        <p:txBody>
          <a:bodyPr wrap="square" rtlCol="0" anchor="ctr"/>
          <a:lstStyle/>
          <a:p>
            <a:pPr algn="l" indent="0" marL="0">
              <a:lnSpc>
                <a:spcPts val="635"/>
              </a:lnSpc>
              <a:buNone/>
            </a:pPr>
            <a:r>
              <a:rPr lang="en-US" sz="525" b="1" dirty="0">
                <a:solidFill>
                  <a:srgbClr val="000000">
                    <a:alpha val="99000"/>
                  </a:srgbClr>
                </a:solidFill>
                <a:latin typeface="Inter" pitchFamily="34" charset="0"/>
                <a:ea typeface="Inter" pitchFamily="34" charset="-122"/>
                <a:cs typeface="Inter" pitchFamily="34" charset="-120"/>
              </a:rPr>
              <a:t>Thomas Park</a:t>
            </a:r>
            <a:endParaRPr lang="en-US" sz="525" dirty="0"/>
          </a:p>
        </p:txBody>
      </p:sp>
      <p:sp>
        <p:nvSpPr>
          <p:cNvPr id="120" name="Text 52"/>
          <p:cNvSpPr/>
          <p:nvPr/>
        </p:nvSpPr>
        <p:spPr>
          <a:xfrm>
            <a:off x="3595688" y="2847975"/>
            <a:ext cx="10668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parktho123@gmail.com</a:t>
            </a:r>
            <a:endParaRPr lang="en-US" sz="375" dirty="0"/>
          </a:p>
        </p:txBody>
      </p:sp>
      <p:sp>
        <p:nvSpPr>
          <p:cNvPr id="121" name="Text 53"/>
          <p:cNvSpPr/>
          <p:nvPr/>
        </p:nvSpPr>
        <p:spPr>
          <a:xfrm>
            <a:off x="3595688" y="2486025"/>
            <a:ext cx="1295400" cy="80963"/>
          </a:xfrm>
          <a:prstGeom prst="rect">
            <a:avLst/>
          </a:prstGeom>
          <a:noFill/>
          <a:ln/>
        </p:spPr>
        <p:txBody>
          <a:bodyPr wrap="square" rtlCol="0" anchor="ctr"/>
          <a:lstStyle/>
          <a:p>
            <a:pPr algn="l" indent="0" marL="0">
              <a:lnSpc>
                <a:spcPts val="635"/>
              </a:lnSpc>
              <a:buNone/>
            </a:pPr>
            <a:r>
              <a:rPr lang="en-US" sz="525" b="1" dirty="0">
                <a:solidFill>
                  <a:srgbClr val="000000">
                    <a:alpha val="99000"/>
                  </a:srgbClr>
                </a:solidFill>
                <a:latin typeface="Inter" pitchFamily="34" charset="0"/>
                <a:ea typeface="Inter" pitchFamily="34" charset="-122"/>
                <a:cs typeface="Inter" pitchFamily="34" charset="-120"/>
              </a:rPr>
              <a:t>Jeremy Lee</a:t>
            </a:r>
            <a:endParaRPr lang="en-US" sz="525" dirty="0"/>
          </a:p>
        </p:txBody>
      </p:sp>
      <p:sp>
        <p:nvSpPr>
          <p:cNvPr id="122" name="Text 54"/>
          <p:cNvSpPr/>
          <p:nvPr/>
        </p:nvSpPr>
        <p:spPr>
          <a:xfrm>
            <a:off x="3595688" y="2590800"/>
            <a:ext cx="10668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jerrylee1996@gmail.com</a:t>
            </a:r>
            <a:endParaRPr lang="en-US" sz="375" dirty="0"/>
          </a:p>
        </p:txBody>
      </p:sp>
      <p:sp>
        <p:nvSpPr>
          <p:cNvPr id="123" name="Text 55"/>
          <p:cNvSpPr/>
          <p:nvPr/>
        </p:nvSpPr>
        <p:spPr>
          <a:xfrm>
            <a:off x="3338513" y="2081212"/>
            <a:ext cx="78581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Members</a:t>
            </a:r>
            <a:endParaRPr lang="en-US" sz="525" dirty="0"/>
          </a:p>
        </p:txBody>
      </p:sp>
      <p:sp>
        <p:nvSpPr>
          <p:cNvPr id="124" name="Text 56"/>
          <p:cNvSpPr/>
          <p:nvPr/>
        </p:nvSpPr>
        <p:spPr>
          <a:xfrm>
            <a:off x="5572125" y="1328738"/>
            <a:ext cx="747712"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25" name="Text 57"/>
          <p:cNvSpPr/>
          <p:nvPr/>
        </p:nvSpPr>
        <p:spPr>
          <a:xfrm>
            <a:off x="3248025" y="1309688"/>
            <a:ext cx="1766888"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Send an invite to a new member</a:t>
            </a:r>
            <a:endParaRPr lang="en-US" sz="600" dirty="0"/>
          </a:p>
        </p:txBody>
      </p:sp>
      <p:sp>
        <p:nvSpPr>
          <p:cNvPr id="126" name="Text 58"/>
          <p:cNvSpPr/>
          <p:nvPr/>
        </p:nvSpPr>
        <p:spPr>
          <a:xfrm>
            <a:off x="5910263" y="4271963"/>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27" name="Text 59"/>
          <p:cNvSpPr/>
          <p:nvPr/>
        </p:nvSpPr>
        <p:spPr>
          <a:xfrm>
            <a:off x="5910263" y="3786188"/>
            <a:ext cx="11001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Conduct meeting</a:t>
            </a:r>
            <a:endParaRPr lang="en-US" sz="600" dirty="0"/>
          </a:p>
        </p:txBody>
      </p:sp>
      <p:sp>
        <p:nvSpPr>
          <p:cNvPr id="128" name="Text 60"/>
          <p:cNvSpPr/>
          <p:nvPr/>
        </p:nvSpPr>
        <p:spPr>
          <a:xfrm>
            <a:off x="5910263" y="3938588"/>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Meet with the client and finalize requirements.</a:t>
            </a:r>
            <a:endParaRPr lang="en-US" sz="525" dirty="0"/>
          </a:p>
        </p:txBody>
      </p:sp>
      <p:sp>
        <p:nvSpPr>
          <p:cNvPr id="129" name="Text 61"/>
          <p:cNvSpPr/>
          <p:nvPr/>
        </p:nvSpPr>
        <p:spPr>
          <a:xfrm>
            <a:off x="5910263" y="4162425"/>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30" name="Text 62"/>
          <p:cNvSpPr/>
          <p:nvPr/>
        </p:nvSpPr>
        <p:spPr>
          <a:xfrm>
            <a:off x="5910263" y="3586163"/>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1" name="Text 63"/>
          <p:cNvSpPr/>
          <p:nvPr/>
        </p:nvSpPr>
        <p:spPr>
          <a:xfrm>
            <a:off x="5910263" y="3100388"/>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132" name="Text 64"/>
          <p:cNvSpPr/>
          <p:nvPr/>
        </p:nvSpPr>
        <p:spPr>
          <a:xfrm>
            <a:off x="5910263" y="3252788"/>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525" dirty="0"/>
          </a:p>
        </p:txBody>
      </p:sp>
      <p:sp>
        <p:nvSpPr>
          <p:cNvPr id="133" name="Text 65"/>
          <p:cNvSpPr/>
          <p:nvPr/>
        </p:nvSpPr>
        <p:spPr>
          <a:xfrm>
            <a:off x="5910263" y="3476625"/>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34" name="Text 66"/>
          <p:cNvSpPr/>
          <p:nvPr/>
        </p:nvSpPr>
        <p:spPr>
          <a:xfrm>
            <a:off x="5767388" y="2843213"/>
            <a:ext cx="1014413" cy="85725"/>
          </a:xfrm>
          <a:prstGeom prst="rect">
            <a:avLst/>
          </a:prstGeom>
          <a:noFill/>
          <a:ln/>
        </p:spPr>
        <p:txBody>
          <a:bodyPr wrap="square" rtlCol="0" anchor="ctr"/>
          <a:lstStyle/>
          <a:p>
            <a:pPr algn="l" indent="0" marL="0">
              <a:lnSpc>
                <a:spcPts val="681"/>
              </a:lnSpc>
              <a:buNone/>
            </a:pPr>
            <a:r>
              <a:rPr lang="en-US" sz="563" dirty="0">
                <a:solidFill>
                  <a:srgbClr val="F24E1E">
                    <a:alpha val="99000"/>
                  </a:srgbClr>
                </a:solidFill>
                <a:latin typeface="Inter" pitchFamily="34" charset="0"/>
                <a:ea typeface="Inter" pitchFamily="34" charset="-122"/>
                <a:cs typeface="Inter" pitchFamily="34" charset="-120"/>
              </a:rPr>
              <a:t>Completed Task</a:t>
            </a:r>
            <a:endParaRPr lang="en-US" sz="563" dirty="0"/>
          </a:p>
        </p:txBody>
      </p:sp>
      <p:sp>
        <p:nvSpPr>
          <p:cNvPr id="135" name="Text 67"/>
          <p:cNvSpPr/>
          <p:nvPr/>
        </p:nvSpPr>
        <p:spPr>
          <a:xfrm>
            <a:off x="5872163" y="4137602"/>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6" name="Text 68"/>
          <p:cNvSpPr/>
          <p:nvPr/>
        </p:nvSpPr>
        <p:spPr>
          <a:xfrm>
            <a:off x="5872163" y="3745056"/>
            <a:ext cx="1290638"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Conduct Client Meeting</a:t>
            </a:r>
            <a:endParaRPr lang="en-US" sz="563" dirty="0"/>
          </a:p>
        </p:txBody>
      </p:sp>
      <p:sp>
        <p:nvSpPr>
          <p:cNvPr id="137" name="Text 69"/>
          <p:cNvSpPr/>
          <p:nvPr/>
        </p:nvSpPr>
        <p:spPr>
          <a:xfrm>
            <a:off x="5872163" y="3853007"/>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Conduct meeting and finalize the requirement specification.</a:t>
            </a:r>
            <a:endParaRPr lang="en-US" sz="450" dirty="0"/>
          </a:p>
        </p:txBody>
      </p:sp>
      <p:sp>
        <p:nvSpPr>
          <p:cNvPr id="138" name="Text 70"/>
          <p:cNvSpPr/>
          <p:nvPr/>
        </p:nvSpPr>
        <p:spPr>
          <a:xfrm>
            <a:off x="5872163" y="4024745"/>
            <a:ext cx="876300" cy="58882"/>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4C400">
                    <a:alpha val="99000"/>
                  </a:srgbClr>
                </a:solidFill>
                <a:latin typeface="Inter" pitchFamily="34" charset="0"/>
                <a:ea typeface="Inter" pitchFamily="34" charset="-122"/>
                <a:cs typeface="Inter" pitchFamily="34" charset="-120"/>
              </a:rPr>
              <a:t>Completed</a:t>
            </a:r>
            <a:endParaRPr lang="en-US" sz="375" dirty="0"/>
          </a:p>
        </p:txBody>
      </p:sp>
      <p:sp>
        <p:nvSpPr>
          <p:cNvPr id="139" name="Text 71"/>
          <p:cNvSpPr/>
          <p:nvPr/>
        </p:nvSpPr>
        <p:spPr>
          <a:xfrm>
            <a:off x="5872163" y="3529157"/>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40" name="Text 72"/>
          <p:cNvSpPr/>
          <p:nvPr/>
        </p:nvSpPr>
        <p:spPr>
          <a:xfrm>
            <a:off x="5872163" y="3131704"/>
            <a:ext cx="933450"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Walk the dog</a:t>
            </a:r>
            <a:endParaRPr lang="en-US" sz="563" dirty="0"/>
          </a:p>
        </p:txBody>
      </p:sp>
      <p:sp>
        <p:nvSpPr>
          <p:cNvPr id="141" name="Text 73"/>
          <p:cNvSpPr/>
          <p:nvPr/>
        </p:nvSpPr>
        <p:spPr>
          <a:xfrm>
            <a:off x="5872163" y="3244561"/>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450" dirty="0"/>
          </a:p>
        </p:txBody>
      </p:sp>
      <p:sp>
        <p:nvSpPr>
          <p:cNvPr id="142" name="Text 74"/>
          <p:cNvSpPr/>
          <p:nvPr/>
        </p:nvSpPr>
        <p:spPr>
          <a:xfrm>
            <a:off x="7005638" y="2338388"/>
            <a:ext cx="857250"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Not Started</a:t>
            </a:r>
            <a:endParaRPr lang="en-US" sz="563" dirty="0"/>
          </a:p>
        </p:txBody>
      </p:sp>
      <p:sp>
        <p:nvSpPr>
          <p:cNvPr id="143" name="Text 75"/>
          <p:cNvSpPr/>
          <p:nvPr/>
        </p:nvSpPr>
        <p:spPr>
          <a:xfrm>
            <a:off x="7077075" y="1928472"/>
            <a:ext cx="64293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13%</a:t>
            </a:r>
            <a:endParaRPr lang="en-US" sz="750" dirty="0"/>
          </a:p>
        </p:txBody>
      </p:sp>
      <p:sp>
        <p:nvSpPr>
          <p:cNvPr id="144" name="Text 76"/>
          <p:cNvSpPr/>
          <p:nvPr/>
        </p:nvSpPr>
        <p:spPr>
          <a:xfrm>
            <a:off x="6343650" y="2338388"/>
            <a:ext cx="842963"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In Progress</a:t>
            </a:r>
            <a:endParaRPr lang="en-US" sz="563" dirty="0"/>
          </a:p>
        </p:txBody>
      </p:sp>
      <p:sp>
        <p:nvSpPr>
          <p:cNvPr id="145" name="Text 77"/>
          <p:cNvSpPr/>
          <p:nvPr/>
        </p:nvSpPr>
        <p:spPr>
          <a:xfrm>
            <a:off x="6405563" y="1949357"/>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46%</a:t>
            </a:r>
            <a:endParaRPr lang="en-US" sz="750" dirty="0"/>
          </a:p>
        </p:txBody>
      </p:sp>
      <p:sp>
        <p:nvSpPr>
          <p:cNvPr id="146" name="Text 78"/>
          <p:cNvSpPr/>
          <p:nvPr/>
        </p:nvSpPr>
        <p:spPr>
          <a:xfrm>
            <a:off x="5681663" y="2343150"/>
            <a:ext cx="833437"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Completed</a:t>
            </a:r>
            <a:endParaRPr lang="en-US" sz="563" dirty="0"/>
          </a:p>
        </p:txBody>
      </p:sp>
      <p:sp>
        <p:nvSpPr>
          <p:cNvPr id="147" name="Text 79"/>
          <p:cNvSpPr/>
          <p:nvPr/>
        </p:nvSpPr>
        <p:spPr>
          <a:xfrm>
            <a:off x="5733946" y="1952522"/>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84%</a:t>
            </a:r>
            <a:endParaRPr lang="en-US" sz="750" dirty="0"/>
          </a:p>
        </p:txBody>
      </p:sp>
      <p:sp>
        <p:nvSpPr>
          <p:cNvPr id="148" name="Text 80"/>
          <p:cNvSpPr/>
          <p:nvPr/>
        </p:nvSpPr>
        <p:spPr>
          <a:xfrm>
            <a:off x="5767388" y="1504950"/>
            <a:ext cx="857250"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Task Status</a:t>
            </a:r>
            <a:endParaRPr lang="en-US" sz="563" dirty="0"/>
          </a:p>
        </p:txBody>
      </p:sp>
      <p:sp>
        <p:nvSpPr>
          <p:cNvPr id="149" name="Text 81"/>
          <p:cNvSpPr/>
          <p:nvPr/>
        </p:nvSpPr>
        <p:spPr>
          <a:xfrm>
            <a:off x="3462338" y="1481138"/>
            <a:ext cx="671513"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To-Do</a:t>
            </a:r>
            <a:endParaRPr lang="en-US" sz="563" dirty="0"/>
          </a:p>
        </p:txBody>
      </p:sp>
      <p:sp>
        <p:nvSpPr>
          <p:cNvPr id="150" name="Text 82"/>
          <p:cNvSpPr/>
          <p:nvPr/>
        </p:nvSpPr>
        <p:spPr>
          <a:xfrm>
            <a:off x="3552825" y="3843338"/>
            <a:ext cx="1562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Presentation on Final Product </a:t>
            </a:r>
            <a:endParaRPr lang="en-US" sz="600" dirty="0"/>
          </a:p>
        </p:txBody>
      </p:sp>
      <p:sp>
        <p:nvSpPr>
          <p:cNvPr id="151" name="Text 83"/>
          <p:cNvSpPr/>
          <p:nvPr/>
        </p:nvSpPr>
        <p:spPr>
          <a:xfrm>
            <a:off x="3552825" y="4029075"/>
            <a:ext cx="1562100" cy="323850"/>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Make sure everything is functioning and all the necessities are properly met. Prepare the team and get the documents ready for...</a:t>
            </a:r>
            <a:endParaRPr lang="en-US" sz="525" dirty="0"/>
          </a:p>
        </p:txBody>
      </p:sp>
      <p:sp>
        <p:nvSpPr>
          <p:cNvPr id="152" name="Text 84"/>
          <p:cNvSpPr/>
          <p:nvPr/>
        </p:nvSpPr>
        <p:spPr>
          <a:xfrm>
            <a:off x="4576763" y="4452938"/>
            <a:ext cx="1000125"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19/06/2023</a:t>
            </a:r>
            <a:endParaRPr lang="en-US" sz="375" dirty="0"/>
          </a:p>
        </p:txBody>
      </p:sp>
      <p:sp>
        <p:nvSpPr>
          <p:cNvPr id="153" name="Text 85"/>
          <p:cNvSpPr/>
          <p:nvPr/>
        </p:nvSpPr>
        <p:spPr>
          <a:xfrm>
            <a:off x="3552825" y="4452938"/>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4" name="Text 86"/>
          <p:cNvSpPr/>
          <p:nvPr/>
        </p:nvSpPr>
        <p:spPr>
          <a:xfrm>
            <a:off x="4019550" y="4452938"/>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55" name="Text 87"/>
          <p:cNvSpPr/>
          <p:nvPr/>
        </p:nvSpPr>
        <p:spPr>
          <a:xfrm>
            <a:off x="3552825" y="2717821"/>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Landing Page Design for TravelDays</a:t>
            </a:r>
            <a:endParaRPr lang="en-US" sz="600" dirty="0"/>
          </a:p>
        </p:txBody>
      </p:sp>
      <p:sp>
        <p:nvSpPr>
          <p:cNvPr id="156" name="Text 88"/>
          <p:cNvSpPr/>
          <p:nvPr/>
        </p:nvSpPr>
        <p:spPr>
          <a:xfrm>
            <a:off x="3552825" y="2946421"/>
            <a:ext cx="1562100" cy="242888"/>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Get the work done by EOD and discuss with client before leaving. (4 PM | Meeting Room)</a:t>
            </a:r>
            <a:endParaRPr lang="en-US" sz="525" dirty="0"/>
          </a:p>
        </p:txBody>
      </p:sp>
      <p:sp>
        <p:nvSpPr>
          <p:cNvPr id="157" name="Text 89"/>
          <p:cNvSpPr/>
          <p:nvPr/>
        </p:nvSpPr>
        <p:spPr>
          <a:xfrm>
            <a:off x="4576763" y="3327421"/>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58" name="Text 90"/>
          <p:cNvSpPr/>
          <p:nvPr/>
        </p:nvSpPr>
        <p:spPr>
          <a:xfrm>
            <a:off x="3552825" y="3327421"/>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9" name="Text 91"/>
          <p:cNvSpPr/>
          <p:nvPr/>
        </p:nvSpPr>
        <p:spPr>
          <a:xfrm>
            <a:off x="4019550" y="3327421"/>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60" name="Text 92"/>
          <p:cNvSpPr/>
          <p:nvPr/>
        </p:nvSpPr>
        <p:spPr>
          <a:xfrm>
            <a:off x="3552825" y="1879621"/>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Attend Nischal’s Birthday </a:t>
            </a:r>
            <a:endParaRPr lang="en-US" sz="600" dirty="0"/>
          </a:p>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Party</a:t>
            </a:r>
            <a:endParaRPr lang="en-US" sz="600" dirty="0"/>
          </a:p>
        </p:txBody>
      </p:sp>
      <p:sp>
        <p:nvSpPr>
          <p:cNvPr id="161" name="Text 93"/>
          <p:cNvSpPr/>
          <p:nvPr/>
        </p:nvSpPr>
        <p:spPr>
          <a:xfrm>
            <a:off x="3552825" y="2108221"/>
            <a:ext cx="1562100" cy="242888"/>
          </a:xfrm>
          <a:prstGeom prst="rect">
            <a:avLst/>
          </a:prstGeom>
          <a:noFill/>
          <a:ln/>
        </p:spPr>
        <p:txBody>
          <a:bodyPr wrap="square" rtlCol="0" anchor="ctr"/>
          <a:lstStyle/>
          <a:p>
            <a:pPr algn="l" indent="0" marL="0">
              <a:lnSpc>
                <a:spcPts val="638"/>
              </a:lnSpc>
              <a:buNone/>
            </a:pPr>
            <a:r>
              <a:rPr lang="en-US" sz="525" dirty="0">
                <a:solidFill>
                  <a:srgbClr val="747474">
                    <a:alpha val="99000"/>
                  </a:srgbClr>
                </a:solidFill>
                <a:latin typeface="Inter" pitchFamily="34" charset="0"/>
                <a:ea typeface="Inter" pitchFamily="34" charset="-122"/>
                <a:cs typeface="Inter" pitchFamily="34" charset="-120"/>
              </a:rPr>
              <a:t>Buy gifts on the way and pick up cake from the bakery. (6 PM | Fresh Elements).....</a:t>
            </a:r>
            <a:endParaRPr lang="en-US" sz="525" dirty="0"/>
          </a:p>
        </p:txBody>
      </p:sp>
      <p:sp>
        <p:nvSpPr>
          <p:cNvPr id="162" name="Text 94"/>
          <p:cNvSpPr/>
          <p:nvPr/>
        </p:nvSpPr>
        <p:spPr>
          <a:xfrm>
            <a:off x="4576763" y="2489221"/>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63" name="Text 95"/>
          <p:cNvSpPr/>
          <p:nvPr/>
        </p:nvSpPr>
        <p:spPr>
          <a:xfrm>
            <a:off x="3552825" y="2489221"/>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64" name="Text 96"/>
          <p:cNvSpPr/>
          <p:nvPr/>
        </p:nvSpPr>
        <p:spPr>
          <a:xfrm>
            <a:off x="4019550" y="2489221"/>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165" name="Text 97"/>
          <p:cNvSpPr/>
          <p:nvPr/>
        </p:nvSpPr>
        <p:spPr>
          <a:xfrm>
            <a:off x="3314700" y="1660546"/>
            <a:ext cx="6762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20 June</a:t>
            </a:r>
            <a:endParaRPr lang="en-US" sz="450" dirty="0"/>
          </a:p>
        </p:txBody>
      </p:sp>
      <p:sp>
        <p:nvSpPr>
          <p:cNvPr id="166" name="Text 98"/>
          <p:cNvSpPr/>
          <p:nvPr/>
        </p:nvSpPr>
        <p:spPr>
          <a:xfrm>
            <a:off x="3624263" y="1660546"/>
            <a:ext cx="623888" cy="71438"/>
          </a:xfrm>
          <a:prstGeom prst="rect">
            <a:avLst/>
          </a:prstGeom>
          <a:noFill/>
          <a:ln/>
        </p:spPr>
        <p:txBody>
          <a:bodyPr wrap="square" rtlCol="0" anchor="ctr"/>
          <a:lstStyle/>
          <a:p>
            <a:pPr algn="l" indent="0" marL="0">
              <a:lnSpc>
                <a:spcPts val="545"/>
              </a:lnSpc>
              <a:buNone/>
            </a:pPr>
            <a:r>
              <a:rPr lang="en-US" sz="450" dirty="0">
                <a:solidFill>
                  <a:srgbClr val="A1A3AB">
                    <a:alpha val="99000"/>
                  </a:srgbClr>
                </a:solidFill>
                <a:latin typeface="Inter" pitchFamily="34" charset="0"/>
                <a:ea typeface="Inter" pitchFamily="34" charset="-122"/>
                <a:cs typeface="Inter" pitchFamily="34" charset="-120"/>
              </a:rPr>
              <a:t>Today</a:t>
            </a:r>
            <a:endParaRPr lang="en-US" sz="450" dirty="0"/>
          </a:p>
        </p:txBody>
      </p:sp>
      <p:sp>
        <p:nvSpPr>
          <p:cNvPr id="167" name="Text 99"/>
          <p:cNvSpPr/>
          <p:nvPr/>
        </p:nvSpPr>
        <p:spPr>
          <a:xfrm>
            <a:off x="6934200" y="966788"/>
            <a:ext cx="542925" cy="66675"/>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+4</a:t>
            </a:r>
            <a:endParaRPr lang="en-US" sz="525" dirty="0"/>
          </a:p>
        </p:txBody>
      </p:sp>
      <p:sp>
        <p:nvSpPr>
          <p:cNvPr id="168" name="Text 100"/>
          <p:cNvSpPr/>
          <p:nvPr/>
        </p:nvSpPr>
        <p:spPr>
          <a:xfrm>
            <a:off x="1509713" y="1490663"/>
            <a:ext cx="85725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Dashboard</a:t>
            </a:r>
            <a:endParaRPr lang="en-US" sz="600" dirty="0"/>
          </a:p>
        </p:txBody>
      </p:sp>
      <p:sp>
        <p:nvSpPr>
          <p:cNvPr id="169" name="Text 101"/>
          <p:cNvSpPr/>
          <p:nvPr/>
        </p:nvSpPr>
        <p:spPr>
          <a:xfrm>
            <a:off x="1590675" y="1138238"/>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70" name="Text 102"/>
          <p:cNvSpPr/>
          <p:nvPr/>
        </p:nvSpPr>
        <p:spPr>
          <a:xfrm>
            <a:off x="1495425" y="1238250"/>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71" name="Text 103"/>
          <p:cNvSpPr/>
          <p:nvPr/>
        </p:nvSpPr>
        <p:spPr>
          <a:xfrm>
            <a:off x="1485900" y="309563"/>
            <a:ext cx="1262063"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Dash</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board</a:t>
            </a:r>
            <a:endParaRPr lang="en-US" sz="1200" dirty="0"/>
          </a:p>
        </p:txBody>
      </p:sp>
      <p:sp>
        <p:nvSpPr>
          <p:cNvPr id="172" name="Text 104"/>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73" name="Text 105"/>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74" name="Text 106"/>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076575" y="881063"/>
            <a:ext cx="4554964" cy="195263"/>
          </a:xfrm>
          <a:prstGeom prst="rect">
            <a:avLst/>
          </a:prstGeom>
          <a:noFill/>
          <a:ln/>
        </p:spPr>
      </p:sp>
      <p:sp>
        <p:nvSpPr>
          <p:cNvPr id="3" name="Shape 1"/>
          <p:cNvSpPr/>
          <p:nvPr/>
        </p:nvSpPr>
        <p:spPr>
          <a:xfrm rot="0">
            <a:off x="3200400" y="3590925"/>
            <a:ext cx="2219325" cy="0"/>
          </a:xfrm>
          <a:prstGeom prst="line">
            <a:avLst/>
          </a:prstGeom>
          <a:noFill/>
          <a:ln w="12700">
            <a:solidFill>
              <a:srgbClr val="A1A3AB">
                <a:alpha val="41000"/>
              </a:srgbClr>
            </a:solidFill>
            <a:prstDash val="solid"/>
          </a:ln>
        </p:spPr>
      </p:sp>
      <p:sp>
        <p:nvSpPr>
          <p:cNvPr id="4" name="Shape 2"/>
          <p:cNvSpPr/>
          <p:nvPr/>
        </p:nvSpPr>
        <p:spPr>
          <a:xfrm>
            <a:off x="3076575" y="1238250"/>
            <a:ext cx="4562475" cy="3624263"/>
          </a:xfrm>
          <a:prstGeom prst="rect">
            <a:avLst/>
          </a:prstGeom>
          <a:noFill/>
          <a:ln w="12700">
            <a:solidFill>
              <a:srgbClr val="A1A3AB">
                <a:alpha val="63000"/>
              </a:srgbClr>
            </a:solidFill>
            <a:prstDash val="solid"/>
          </a:ln>
        </p:spPr>
      </p:sp>
      <p:sp>
        <p:nvSpPr>
          <p:cNvPr id="5" name="Shape 3"/>
          <p:cNvSpPr/>
          <p:nvPr/>
        </p:nvSpPr>
        <p:spPr>
          <a:xfrm>
            <a:off x="3200400" y="1343025"/>
            <a:ext cx="2219325" cy="3424238"/>
          </a:xfrm>
          <a:prstGeom prst="roundRect">
            <a:avLst>
              <a:gd name="adj" fmla="val 5768"/>
            </a:avLst>
          </a:prstGeom>
          <a:solidFill>
            <a:srgbClr val="F5F8FF"/>
          </a:solidFill>
          <a:ln/>
        </p:spPr>
      </p:sp>
      <p:sp>
        <p:nvSpPr>
          <p:cNvPr id="6" name="Shape 4"/>
          <p:cNvSpPr/>
          <p:nvPr/>
        </p:nvSpPr>
        <p:spPr>
          <a:xfrm>
            <a:off x="5495925" y="1357313"/>
            <a:ext cx="2014538" cy="1252538"/>
          </a:xfrm>
          <a:prstGeom prst="rect">
            <a:avLst/>
          </a:prstGeom>
          <a:noFill/>
          <a:ln/>
        </p:spPr>
      </p:sp>
      <p:sp>
        <p:nvSpPr>
          <p:cNvPr id="7" name="Shape 5"/>
          <p:cNvSpPr/>
          <p:nvPr/>
        </p:nvSpPr>
        <p:spPr>
          <a:xfrm>
            <a:off x="5500688" y="2690813"/>
            <a:ext cx="2014538" cy="2076450"/>
          </a:xfrm>
          <a:prstGeom prst="rect">
            <a:avLst/>
          </a:prstGeom>
          <a:noFill/>
          <a:ln/>
        </p:spPr>
      </p:sp>
      <p:sp>
        <p:nvSpPr>
          <p:cNvPr id="8" name="Shape 6"/>
          <p:cNvSpPr/>
          <p:nvPr/>
        </p:nvSpPr>
        <p:spPr>
          <a:xfrm>
            <a:off x="5500688" y="2690813"/>
            <a:ext cx="2014538" cy="2076450"/>
          </a:xfrm>
          <a:prstGeom prst="roundRect">
            <a:avLst/>
          </a:prstGeom>
          <a:solidFill>
            <a:srgbClr val="F5F8FF"/>
          </a:solidFill>
          <a:ln/>
        </p:spPr>
      </p:sp>
      <p:sp>
        <p:nvSpPr>
          <p:cNvPr id="9" name="Shape 7"/>
          <p:cNvSpPr/>
          <p:nvPr/>
        </p:nvSpPr>
        <p:spPr>
          <a:xfrm>
            <a:off x="5705475" y="3714750"/>
            <a:ext cx="1609725" cy="638175"/>
          </a:xfrm>
          <a:prstGeom prst="roundRect">
            <a:avLst/>
          </a:prstGeom>
          <a:solidFill>
            <a:srgbClr val="A1A3AB">
              <a:alpha val="0"/>
            </a:srgbClr>
          </a:solidFill>
          <a:ln w="12700">
            <a:solidFill>
              <a:srgbClr val="A1A3AB"/>
            </a:solidFill>
            <a:prstDash val="solid"/>
          </a:ln>
        </p:spPr>
      </p:sp>
      <p:sp>
        <p:nvSpPr>
          <p:cNvPr id="10" name="Shape 8"/>
          <p:cNvSpPr/>
          <p:nvPr/>
        </p:nvSpPr>
        <p:spPr>
          <a:xfrm>
            <a:off x="5705475" y="3028950"/>
            <a:ext cx="1609725" cy="638175"/>
          </a:xfrm>
          <a:prstGeom prst="roundRect">
            <a:avLst/>
          </a:prstGeom>
          <a:solidFill>
            <a:srgbClr val="A1A3AB">
              <a:alpha val="0"/>
            </a:srgbClr>
          </a:solidFill>
          <a:ln w="12700">
            <a:solidFill>
              <a:srgbClr val="A1A3AB"/>
            </a:solidFill>
            <a:prstDash val="solid"/>
          </a:ln>
        </p:spPr>
      </p:sp>
      <p:sp>
        <p:nvSpPr>
          <p:cNvPr id="11" name="Shape 9"/>
          <p:cNvSpPr/>
          <p:nvPr/>
        </p:nvSpPr>
        <p:spPr>
          <a:xfrm>
            <a:off x="5705475" y="3667269"/>
            <a:ext cx="1609725" cy="559377"/>
          </a:xfrm>
          <a:prstGeom prst="roundRect">
            <a:avLst/>
          </a:prstGeom>
          <a:solidFill>
            <a:srgbClr val="A1A3AB">
              <a:alpha val="0"/>
            </a:srgbClr>
          </a:solidFill>
          <a:ln w="12700">
            <a:solidFill>
              <a:srgbClr val="A1A3AB"/>
            </a:solidFill>
            <a:prstDash val="solid"/>
          </a:ln>
        </p:spPr>
      </p:sp>
      <p:sp>
        <p:nvSpPr>
          <p:cNvPr id="12" name="Shape 10"/>
          <p:cNvSpPr/>
          <p:nvPr/>
        </p:nvSpPr>
        <p:spPr>
          <a:xfrm>
            <a:off x="5705475" y="3058824"/>
            <a:ext cx="1609725" cy="559377"/>
          </a:xfrm>
          <a:prstGeom prst="roundRect">
            <a:avLst/>
          </a:prstGeom>
          <a:solidFill>
            <a:srgbClr val="A1A3AB">
              <a:alpha val="0"/>
            </a:srgbClr>
          </a:solidFill>
          <a:ln w="12700">
            <a:solidFill>
              <a:srgbClr val="A1A3AB"/>
            </a:solidFill>
            <a:prstDash val="solid"/>
          </a:ln>
        </p:spPr>
      </p:sp>
      <p:sp>
        <p:nvSpPr>
          <p:cNvPr id="13" name="Shape 11"/>
          <p:cNvSpPr/>
          <p:nvPr/>
        </p:nvSpPr>
        <p:spPr>
          <a:xfrm>
            <a:off x="5495925" y="1357313"/>
            <a:ext cx="2028825" cy="1252538"/>
          </a:xfrm>
          <a:prstGeom prst="roundRect">
            <a:avLst/>
          </a:prstGeom>
          <a:solidFill>
            <a:srgbClr val="F5F8FF"/>
          </a:solidFill>
          <a:ln/>
        </p:spPr>
      </p:sp>
      <p:sp>
        <p:nvSpPr>
          <p:cNvPr id="14" name="Shape 12"/>
          <p:cNvSpPr/>
          <p:nvPr/>
        </p:nvSpPr>
        <p:spPr>
          <a:xfrm>
            <a:off x="6938963" y="2343150"/>
            <a:ext cx="33338" cy="33338"/>
          </a:xfrm>
          <a:prstGeom prst="ellipse">
            <a:avLst/>
          </a:prstGeom>
          <a:solidFill>
            <a:srgbClr val="F21E1E"/>
          </a:solidFill>
          <a:ln/>
        </p:spPr>
      </p:sp>
      <p:sp>
        <p:nvSpPr>
          <p:cNvPr id="15" name="Shape 13"/>
          <p:cNvSpPr/>
          <p:nvPr/>
        </p:nvSpPr>
        <p:spPr>
          <a:xfrm rot="-4102586">
            <a:off x="6933755" y="1718818"/>
            <a:ext cx="476250" cy="476250"/>
          </a:xfrm>
          <a:prstGeom prst="ellipse">
            <a:avLst/>
          </a:prstGeom>
          <a:solidFill>
            <a:srgbClr val="D9D9D9"/>
          </a:solidFill>
          <a:ln/>
        </p:spPr>
      </p:sp>
      <p:sp>
        <p:nvSpPr>
          <p:cNvPr id="16" name="Shape 14"/>
          <p:cNvSpPr/>
          <p:nvPr/>
        </p:nvSpPr>
        <p:spPr>
          <a:xfrm rot="318621">
            <a:off x="6931404" y="1721229"/>
            <a:ext cx="476250" cy="476250"/>
          </a:xfrm>
          <a:prstGeom prst="ellipse">
            <a:avLst/>
          </a:prstGeom>
          <a:solidFill>
            <a:srgbClr val="F21E1E"/>
          </a:solidFill>
          <a:ln/>
        </p:spPr>
      </p:sp>
      <p:sp>
        <p:nvSpPr>
          <p:cNvPr id="17" name="Shape 15"/>
          <p:cNvSpPr/>
          <p:nvPr/>
        </p:nvSpPr>
        <p:spPr>
          <a:xfrm>
            <a:off x="6276975" y="2343150"/>
            <a:ext cx="33338" cy="33338"/>
          </a:xfrm>
          <a:prstGeom prst="ellipse">
            <a:avLst/>
          </a:prstGeom>
          <a:solidFill>
            <a:srgbClr val="0225FF"/>
          </a:solidFill>
          <a:ln/>
        </p:spPr>
      </p:sp>
      <p:sp>
        <p:nvSpPr>
          <p:cNvPr id="18" name="Shape 16"/>
          <p:cNvSpPr/>
          <p:nvPr/>
        </p:nvSpPr>
        <p:spPr>
          <a:xfrm rot="8789824">
            <a:off x="6264077" y="1739702"/>
            <a:ext cx="476250" cy="476250"/>
          </a:xfrm>
          <a:prstGeom prst="ellipse">
            <a:avLst/>
          </a:prstGeom>
          <a:solidFill>
            <a:srgbClr val="D9D9D9"/>
          </a:solidFill>
          <a:ln/>
        </p:spPr>
      </p:sp>
      <p:sp>
        <p:nvSpPr>
          <p:cNvPr id="19" name="Shape 17"/>
          <p:cNvSpPr/>
          <p:nvPr/>
        </p:nvSpPr>
        <p:spPr>
          <a:xfrm rot="-4839560">
            <a:off x="6264841" y="1740466"/>
            <a:ext cx="476250" cy="476250"/>
          </a:xfrm>
          <a:prstGeom prst="ellipse">
            <a:avLst/>
          </a:prstGeom>
          <a:solidFill>
            <a:srgbClr val="0225FF"/>
          </a:solidFill>
          <a:ln/>
        </p:spPr>
      </p:sp>
      <p:sp>
        <p:nvSpPr>
          <p:cNvPr id="20" name="Shape 18"/>
          <p:cNvSpPr/>
          <p:nvPr/>
        </p:nvSpPr>
        <p:spPr>
          <a:xfrm>
            <a:off x="5614988" y="2347913"/>
            <a:ext cx="33338" cy="33338"/>
          </a:xfrm>
          <a:prstGeom prst="ellipse">
            <a:avLst/>
          </a:prstGeom>
          <a:solidFill>
            <a:srgbClr val="05A301"/>
          </a:solidFill>
          <a:ln/>
        </p:spPr>
      </p:sp>
      <p:sp>
        <p:nvSpPr>
          <p:cNvPr id="21" name="Shape 19"/>
          <p:cNvSpPr/>
          <p:nvPr/>
        </p:nvSpPr>
        <p:spPr>
          <a:xfrm rot="8789824">
            <a:off x="5597327" y="1744465"/>
            <a:ext cx="476250" cy="476250"/>
          </a:xfrm>
          <a:prstGeom prst="ellipse">
            <a:avLst/>
          </a:prstGeom>
          <a:solidFill>
            <a:srgbClr val="D9D9D9"/>
          </a:solidFill>
          <a:ln/>
        </p:spPr>
      </p:sp>
      <p:sp>
        <p:nvSpPr>
          <p:cNvPr id="22" name="Shape 20"/>
          <p:cNvSpPr/>
          <p:nvPr/>
        </p:nvSpPr>
        <p:spPr>
          <a:xfrm rot="-3195245">
            <a:off x="5600596" y="1742971"/>
            <a:ext cx="476250" cy="476250"/>
          </a:xfrm>
          <a:prstGeom prst="ellipse">
            <a:avLst/>
          </a:prstGeom>
          <a:solidFill>
            <a:srgbClr val="05A301"/>
          </a:solidFill>
          <a:ln/>
        </p:spPr>
      </p:sp>
      <p:sp>
        <p:nvSpPr>
          <p:cNvPr id="23" name="Shape 21"/>
          <p:cNvSpPr/>
          <p:nvPr/>
        </p:nvSpPr>
        <p:spPr>
          <a:xfrm>
            <a:off x="3357563" y="3757613"/>
            <a:ext cx="1914525" cy="790575"/>
          </a:xfrm>
          <a:prstGeom prst="roundRect">
            <a:avLst/>
          </a:prstGeom>
          <a:solidFill>
            <a:srgbClr val="A1A3AB">
              <a:alpha val="0"/>
            </a:srgbClr>
          </a:solidFill>
          <a:ln w="12700">
            <a:solidFill>
              <a:srgbClr val="A1A3AB"/>
            </a:solidFill>
            <a:prstDash val="solid"/>
          </a:ln>
        </p:spPr>
      </p:sp>
      <p:sp>
        <p:nvSpPr>
          <p:cNvPr id="24" name="Shape 22"/>
          <p:cNvSpPr/>
          <p:nvPr/>
        </p:nvSpPr>
        <p:spPr>
          <a:xfrm>
            <a:off x="3357563" y="2632096"/>
            <a:ext cx="1914525" cy="790575"/>
          </a:xfrm>
          <a:prstGeom prst="roundRect">
            <a:avLst/>
          </a:prstGeom>
          <a:solidFill>
            <a:srgbClr val="A1A3AB">
              <a:alpha val="0"/>
            </a:srgbClr>
          </a:solidFill>
          <a:ln w="12700">
            <a:solidFill>
              <a:srgbClr val="A1A3AB"/>
            </a:solidFill>
            <a:prstDash val="solid"/>
          </a:ln>
        </p:spPr>
      </p:sp>
      <p:sp>
        <p:nvSpPr>
          <p:cNvPr id="25" name="Shape 23"/>
          <p:cNvSpPr/>
          <p:nvPr/>
        </p:nvSpPr>
        <p:spPr>
          <a:xfrm>
            <a:off x="3357563" y="1793896"/>
            <a:ext cx="1914525" cy="790575"/>
          </a:xfrm>
          <a:prstGeom prst="roundRect">
            <a:avLst/>
          </a:prstGeom>
          <a:solidFill>
            <a:srgbClr val="A1A3AB">
              <a:alpha val="0"/>
            </a:srgbClr>
          </a:solidFill>
          <a:ln w="12700">
            <a:solidFill>
              <a:srgbClr val="A1A3AB"/>
            </a:solidFill>
            <a:prstDash val="solid"/>
          </a:ln>
        </p:spPr>
      </p:sp>
      <p:sp>
        <p:nvSpPr>
          <p:cNvPr id="26" name="Shape 24"/>
          <p:cNvSpPr/>
          <p:nvPr/>
        </p:nvSpPr>
        <p:spPr>
          <a:xfrm>
            <a:off x="3586163" y="1660546"/>
            <a:ext cx="38100" cy="38100"/>
          </a:xfrm>
          <a:prstGeom prst="rect">
            <a:avLst/>
          </a:prstGeom>
          <a:noFill/>
          <a:ln/>
        </p:spPr>
      </p:sp>
      <p:sp>
        <p:nvSpPr>
          <p:cNvPr id="27" name="Shape 25"/>
          <p:cNvSpPr/>
          <p:nvPr/>
        </p:nvSpPr>
        <p:spPr>
          <a:xfrm>
            <a:off x="6894421" y="892313"/>
            <a:ext cx="172762" cy="172762"/>
          </a:xfrm>
          <a:prstGeom prst="roundRect">
            <a:avLst/>
          </a:prstGeom>
          <a:solidFill>
            <a:srgbClr val="000000">
              <a:alpha val="52000"/>
            </a:srgbClr>
          </a:solidFill>
          <a:ln/>
        </p:spPr>
      </p:sp>
      <p:sp>
        <p:nvSpPr>
          <p:cNvPr id="28" name="Shape 26"/>
          <p:cNvSpPr/>
          <p:nvPr/>
        </p:nvSpPr>
        <p:spPr>
          <a:xfrm>
            <a:off x="976312" y="876300"/>
            <a:ext cx="1738313" cy="4133850"/>
          </a:xfrm>
          <a:prstGeom prst="rect">
            <a:avLst/>
          </a:prstGeom>
          <a:solidFill>
            <a:srgbClr val="FF6767"/>
          </a:solidFill>
          <a:ln/>
        </p:spPr>
      </p:sp>
      <p:sp>
        <p:nvSpPr>
          <p:cNvPr id="29" name="Shape 27"/>
          <p:cNvSpPr/>
          <p:nvPr/>
        </p:nvSpPr>
        <p:spPr>
          <a:xfrm>
            <a:off x="1243013" y="1395413"/>
            <a:ext cx="1371600" cy="280988"/>
          </a:xfrm>
          <a:prstGeom prst="rect">
            <a:avLst/>
          </a:prstGeom>
          <a:noFill/>
          <a:ln/>
        </p:spPr>
      </p:sp>
      <p:sp>
        <p:nvSpPr>
          <p:cNvPr id="30" name="Shape 28"/>
          <p:cNvSpPr/>
          <p:nvPr/>
        </p:nvSpPr>
        <p:spPr>
          <a:xfrm>
            <a:off x="1243013" y="1395413"/>
            <a:ext cx="1371600" cy="280988"/>
          </a:xfrm>
          <a:prstGeom prst="roundRect">
            <a:avLst/>
          </a:prstGeom>
          <a:solidFill>
            <a:srgbClr val="FFFFFF"/>
          </a:solidFill>
          <a:ln/>
        </p:spPr>
      </p:sp>
      <p:sp>
        <p:nvSpPr>
          <p:cNvPr id="31" name="Shape 29"/>
          <p:cNvSpPr/>
          <p:nvPr/>
        </p:nvSpPr>
        <p:spPr>
          <a:xfrm>
            <a:off x="1143000" y="133350"/>
            <a:ext cx="6858000" cy="476250"/>
          </a:xfrm>
          <a:prstGeom prst="rect">
            <a:avLst/>
          </a:prstGeom>
          <a:solidFill>
            <a:srgbClr val="F8F8F8"/>
          </a:solidFill>
          <a:ln/>
        </p:spPr>
      </p:sp>
      <p:sp>
        <p:nvSpPr>
          <p:cNvPr id="32" name="Shape 30"/>
          <p:cNvSpPr/>
          <p:nvPr/>
        </p:nvSpPr>
        <p:spPr>
          <a:xfrm>
            <a:off x="3005138" y="314325"/>
            <a:ext cx="3309938" cy="171450"/>
          </a:xfrm>
          <a:prstGeom prst="roundRect">
            <a:avLst/>
          </a:prstGeom>
          <a:solidFill>
            <a:srgbClr val="F5F8FF"/>
          </a:solidFill>
          <a:ln/>
        </p:spPr>
      </p:sp>
      <p:sp>
        <p:nvSpPr>
          <p:cNvPr id="33" name="Shape 31"/>
          <p:cNvSpPr/>
          <p:nvPr/>
        </p:nvSpPr>
        <p:spPr>
          <a:xfrm>
            <a:off x="6143625" y="314325"/>
            <a:ext cx="171450" cy="171450"/>
          </a:xfrm>
          <a:prstGeom prst="roundRect">
            <a:avLst/>
          </a:prstGeom>
          <a:solidFill>
            <a:srgbClr val="FF6767"/>
          </a:solidFill>
          <a:ln/>
        </p:spPr>
      </p:sp>
      <p:pic>
        <p:nvPicPr>
          <p:cNvPr id="34"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35" name="Image 1" descr="preencoded.png">    </p:cNvPr>
          <p:cNvPicPr>
            <a:picLocks noChangeAspect="1"/>
          </p:cNvPicPr>
          <p:nvPr/>
        </p:nvPicPr>
        <p:blipFill>
          <a:blip r:embed="rId2"/>
          <a:stretch>
            <a:fillRect/>
          </a:stretch>
        </p:blipFill>
        <p:spPr>
          <a:xfrm>
            <a:off x="6824663" y="3824288"/>
            <a:ext cx="419100" cy="419100"/>
          </a:xfrm>
          <a:prstGeom prst="rect">
            <a:avLst/>
          </a:prstGeom>
        </p:spPr>
      </p:pic>
      <p:pic>
        <p:nvPicPr>
          <p:cNvPr id="36" name="Image 2" descr="preencoded.png">    </p:cNvPr>
          <p:cNvPicPr>
            <a:picLocks noChangeAspect="1"/>
          </p:cNvPicPr>
          <p:nvPr/>
        </p:nvPicPr>
        <p:blipFill>
          <a:blip r:embed="rId3"/>
          <a:stretch>
            <a:fillRect/>
          </a:stretch>
        </p:blipFill>
        <p:spPr>
          <a:xfrm>
            <a:off x="5781675" y="3762375"/>
            <a:ext cx="66675" cy="66675"/>
          </a:xfrm>
          <a:prstGeom prst="rect">
            <a:avLst/>
          </a:prstGeom>
        </p:spPr>
      </p:pic>
      <p:pic>
        <p:nvPicPr>
          <p:cNvPr id="37" name="Image 3" descr="preencoded.png">    </p:cNvPr>
          <p:cNvPicPr>
            <a:picLocks noChangeAspect="1"/>
          </p:cNvPicPr>
          <p:nvPr/>
        </p:nvPicPr>
        <p:blipFill>
          <a:blip r:embed="rId4"/>
          <a:stretch>
            <a:fillRect/>
          </a:stretch>
        </p:blipFill>
        <p:spPr>
          <a:xfrm>
            <a:off x="6824663" y="3138488"/>
            <a:ext cx="419100" cy="419100"/>
          </a:xfrm>
          <a:prstGeom prst="rect">
            <a:avLst/>
          </a:prstGeom>
        </p:spPr>
      </p:pic>
      <p:pic>
        <p:nvPicPr>
          <p:cNvPr id="38" name="Image 4" descr="preencoded.png">    </p:cNvPr>
          <p:cNvPicPr>
            <a:picLocks noChangeAspect="1"/>
          </p:cNvPicPr>
          <p:nvPr/>
        </p:nvPicPr>
        <p:blipFill>
          <a:blip r:embed="rId5"/>
          <a:stretch>
            <a:fillRect/>
          </a:stretch>
        </p:blipFill>
        <p:spPr>
          <a:xfrm>
            <a:off x="7177088" y="3076575"/>
            <a:ext cx="19759" cy="22099"/>
          </a:xfrm>
          <a:prstGeom prst="rect">
            <a:avLst/>
          </a:prstGeom>
        </p:spPr>
      </p:pic>
      <p:pic>
        <p:nvPicPr>
          <p:cNvPr id="39" name="Image 5" descr="preencoded.png">    </p:cNvPr>
          <p:cNvPicPr>
            <a:picLocks noChangeAspect="1"/>
          </p:cNvPicPr>
          <p:nvPr/>
        </p:nvPicPr>
        <p:blipFill>
          <a:blip r:embed="rId6"/>
          <a:stretch>
            <a:fillRect/>
          </a:stretch>
        </p:blipFill>
        <p:spPr>
          <a:xfrm>
            <a:off x="7203331" y="3076575"/>
            <a:ext cx="19759" cy="22099"/>
          </a:xfrm>
          <a:prstGeom prst="rect">
            <a:avLst/>
          </a:prstGeom>
        </p:spPr>
      </p:pic>
      <p:pic>
        <p:nvPicPr>
          <p:cNvPr id="40" name="Image 6" descr="preencoded.png">    </p:cNvPr>
          <p:cNvPicPr>
            <a:picLocks noChangeAspect="1"/>
          </p:cNvPicPr>
          <p:nvPr/>
        </p:nvPicPr>
        <p:blipFill>
          <a:blip r:embed="rId7"/>
          <a:stretch>
            <a:fillRect/>
          </a:stretch>
        </p:blipFill>
        <p:spPr>
          <a:xfrm>
            <a:off x="7229575" y="3076575"/>
            <a:ext cx="19759" cy="22099"/>
          </a:xfrm>
          <a:prstGeom prst="rect">
            <a:avLst/>
          </a:prstGeom>
        </p:spPr>
      </p:pic>
      <p:pic>
        <p:nvPicPr>
          <p:cNvPr id="41" name="Image 7" descr="preencoded.png">    </p:cNvPr>
          <p:cNvPicPr>
            <a:picLocks noChangeAspect="1"/>
          </p:cNvPicPr>
          <p:nvPr/>
        </p:nvPicPr>
        <p:blipFill>
          <a:blip r:embed="rId8"/>
          <a:stretch>
            <a:fillRect/>
          </a:stretch>
        </p:blipFill>
        <p:spPr>
          <a:xfrm>
            <a:off x="5781675" y="3076575"/>
            <a:ext cx="66675" cy="66675"/>
          </a:xfrm>
          <a:prstGeom prst="rect">
            <a:avLst/>
          </a:prstGeom>
        </p:spPr>
      </p:pic>
      <p:pic>
        <p:nvPicPr>
          <p:cNvPr id="42" name="Image 8" descr="preencoded.png">    </p:cNvPr>
          <p:cNvPicPr>
            <a:picLocks noChangeAspect="1"/>
          </p:cNvPicPr>
          <p:nvPr/>
        </p:nvPicPr>
        <p:blipFill>
          <a:blip r:embed="rId9"/>
          <a:stretch>
            <a:fillRect/>
          </a:stretch>
        </p:blipFill>
        <p:spPr>
          <a:xfrm>
            <a:off x="7172325" y="3767138"/>
            <a:ext cx="19759" cy="22099"/>
          </a:xfrm>
          <a:prstGeom prst="rect">
            <a:avLst/>
          </a:prstGeom>
        </p:spPr>
      </p:pic>
      <p:pic>
        <p:nvPicPr>
          <p:cNvPr id="43" name="Image 9" descr="preencoded.png">    </p:cNvPr>
          <p:cNvPicPr>
            <a:picLocks noChangeAspect="1"/>
          </p:cNvPicPr>
          <p:nvPr/>
        </p:nvPicPr>
        <p:blipFill>
          <a:blip r:embed="rId10"/>
          <a:stretch>
            <a:fillRect/>
          </a:stretch>
        </p:blipFill>
        <p:spPr>
          <a:xfrm>
            <a:off x="7198569" y="3767138"/>
            <a:ext cx="19759" cy="22099"/>
          </a:xfrm>
          <a:prstGeom prst="rect">
            <a:avLst/>
          </a:prstGeom>
        </p:spPr>
      </p:pic>
      <p:pic>
        <p:nvPicPr>
          <p:cNvPr id="44" name="Image 10" descr="preencoded.png">    </p:cNvPr>
          <p:cNvPicPr>
            <a:picLocks noChangeAspect="1"/>
          </p:cNvPicPr>
          <p:nvPr/>
        </p:nvPicPr>
        <p:blipFill>
          <a:blip r:embed="rId11"/>
          <a:stretch>
            <a:fillRect/>
          </a:stretch>
        </p:blipFill>
        <p:spPr>
          <a:xfrm>
            <a:off x="7224812" y="3767138"/>
            <a:ext cx="19759" cy="22099"/>
          </a:xfrm>
          <a:prstGeom prst="rect">
            <a:avLst/>
          </a:prstGeom>
        </p:spPr>
      </p:pic>
      <p:pic>
        <p:nvPicPr>
          <p:cNvPr id="45" name="Image 11" descr="preencoded.png">    </p:cNvPr>
          <p:cNvPicPr>
            <a:picLocks noChangeAspect="1"/>
          </p:cNvPicPr>
          <p:nvPr/>
        </p:nvPicPr>
        <p:blipFill>
          <a:blip r:embed="rId12"/>
          <a:stretch>
            <a:fillRect/>
          </a:stretch>
        </p:blipFill>
        <p:spPr>
          <a:xfrm>
            <a:off x="5614988" y="2805113"/>
            <a:ext cx="100013" cy="114300"/>
          </a:xfrm>
          <a:prstGeom prst="rect">
            <a:avLst/>
          </a:prstGeom>
        </p:spPr>
      </p:pic>
      <p:pic>
        <p:nvPicPr>
          <p:cNvPr id="46" name="Image 12" descr="preencoded.png">    </p:cNvPr>
          <p:cNvPicPr>
            <a:picLocks noChangeAspect="1"/>
          </p:cNvPicPr>
          <p:nvPr/>
        </p:nvPicPr>
        <p:blipFill>
          <a:blip r:embed="rId13"/>
          <a:stretch>
            <a:fillRect/>
          </a:stretch>
        </p:blipFill>
        <p:spPr>
          <a:xfrm>
            <a:off x="5643563" y="2847975"/>
            <a:ext cx="45994" cy="42796"/>
          </a:xfrm>
          <a:prstGeom prst="rect">
            <a:avLst/>
          </a:prstGeom>
        </p:spPr>
      </p:pic>
      <p:pic>
        <p:nvPicPr>
          <p:cNvPr id="47" name="Image 13" descr="preencoded.png">    </p:cNvPr>
          <p:cNvPicPr>
            <a:picLocks noChangeAspect="1"/>
          </p:cNvPicPr>
          <p:nvPr/>
        </p:nvPicPr>
        <p:blipFill>
          <a:blip r:embed="rId14"/>
          <a:stretch>
            <a:fillRect/>
          </a:stretch>
        </p:blipFill>
        <p:spPr>
          <a:xfrm>
            <a:off x="6824663" y="3731057"/>
            <a:ext cx="419100" cy="431800"/>
          </a:xfrm>
          <a:prstGeom prst="rect">
            <a:avLst/>
          </a:prstGeom>
        </p:spPr>
      </p:pic>
      <p:pic>
        <p:nvPicPr>
          <p:cNvPr id="48" name="Image 14" descr="preencoded.png">    </p:cNvPr>
          <p:cNvPicPr>
            <a:picLocks noChangeAspect="1"/>
          </p:cNvPicPr>
          <p:nvPr/>
        </p:nvPicPr>
        <p:blipFill>
          <a:blip r:embed="rId15"/>
          <a:stretch>
            <a:fillRect/>
          </a:stretch>
        </p:blipFill>
        <p:spPr>
          <a:xfrm>
            <a:off x="5781675" y="3721244"/>
            <a:ext cx="47625" cy="48780"/>
          </a:xfrm>
          <a:prstGeom prst="rect">
            <a:avLst/>
          </a:prstGeom>
        </p:spPr>
      </p:pic>
      <p:pic>
        <p:nvPicPr>
          <p:cNvPr id="49" name="Image 15" descr="preencoded.png">    </p:cNvPr>
          <p:cNvPicPr>
            <a:picLocks noChangeAspect="1"/>
          </p:cNvPicPr>
          <p:nvPr/>
        </p:nvPicPr>
        <p:blipFill>
          <a:blip r:embed="rId16"/>
          <a:stretch>
            <a:fillRect/>
          </a:stretch>
        </p:blipFill>
        <p:spPr>
          <a:xfrm>
            <a:off x="6824663" y="3122612"/>
            <a:ext cx="419100" cy="431800"/>
          </a:xfrm>
          <a:prstGeom prst="rect">
            <a:avLst/>
          </a:prstGeom>
        </p:spPr>
      </p:pic>
      <p:pic>
        <p:nvPicPr>
          <p:cNvPr id="50" name="Image 16" descr="preencoded.png">    </p:cNvPr>
          <p:cNvPicPr>
            <a:picLocks noChangeAspect="1"/>
          </p:cNvPicPr>
          <p:nvPr/>
        </p:nvPicPr>
        <p:blipFill>
          <a:blip r:embed="rId17"/>
          <a:stretch>
            <a:fillRect/>
          </a:stretch>
        </p:blipFill>
        <p:spPr>
          <a:xfrm>
            <a:off x="5781675" y="3107892"/>
            <a:ext cx="47625" cy="48780"/>
          </a:xfrm>
          <a:prstGeom prst="rect">
            <a:avLst/>
          </a:prstGeom>
        </p:spPr>
      </p:pic>
      <p:pic>
        <p:nvPicPr>
          <p:cNvPr id="51" name="Image 17" descr="preencoded.png">    </p:cNvPr>
          <p:cNvPicPr>
            <a:picLocks noChangeAspect="1"/>
          </p:cNvPicPr>
          <p:nvPr/>
        </p:nvPicPr>
        <p:blipFill>
          <a:blip r:embed="rId18"/>
          <a:stretch>
            <a:fillRect/>
          </a:stretch>
        </p:blipFill>
        <p:spPr>
          <a:xfrm>
            <a:off x="5671947" y="1538046"/>
            <a:ext cx="52578" cy="41675"/>
          </a:xfrm>
          <a:prstGeom prst="rect">
            <a:avLst/>
          </a:prstGeom>
        </p:spPr>
      </p:pic>
      <p:pic>
        <p:nvPicPr>
          <p:cNvPr id="52" name="Image 18" descr="preencoded.png">    </p:cNvPr>
          <p:cNvPicPr>
            <a:picLocks noChangeAspect="1"/>
          </p:cNvPicPr>
          <p:nvPr/>
        </p:nvPicPr>
        <p:blipFill>
          <a:blip r:embed="rId19"/>
          <a:stretch>
            <a:fillRect/>
          </a:stretch>
        </p:blipFill>
        <p:spPr>
          <a:xfrm>
            <a:off x="5614988" y="1471613"/>
            <a:ext cx="83248" cy="106292"/>
          </a:xfrm>
          <a:prstGeom prst="rect">
            <a:avLst/>
          </a:prstGeom>
        </p:spPr>
      </p:pic>
      <p:pic>
        <p:nvPicPr>
          <p:cNvPr id="53" name="Image 19" descr="preencoded.png">    </p:cNvPr>
          <p:cNvPicPr>
            <a:picLocks noChangeAspect="1"/>
          </p:cNvPicPr>
          <p:nvPr/>
        </p:nvPicPr>
        <p:blipFill>
          <a:blip r:embed="rId20"/>
          <a:stretch>
            <a:fillRect/>
          </a:stretch>
        </p:blipFill>
        <p:spPr>
          <a:xfrm>
            <a:off x="4852988" y="1471613"/>
            <a:ext cx="457200" cy="90488"/>
          </a:xfrm>
          <a:prstGeom prst="rect">
            <a:avLst/>
          </a:prstGeom>
        </p:spPr>
      </p:pic>
      <p:pic>
        <p:nvPicPr>
          <p:cNvPr id="54" name="Image 20" descr="preencoded.png">    </p:cNvPr>
          <p:cNvPicPr>
            <a:picLocks noChangeAspect="1"/>
          </p:cNvPicPr>
          <p:nvPr/>
        </p:nvPicPr>
        <p:blipFill>
          <a:blip r:embed="rId21"/>
          <a:stretch>
            <a:fillRect/>
          </a:stretch>
        </p:blipFill>
        <p:spPr>
          <a:xfrm>
            <a:off x="3386453" y="1531515"/>
            <a:ext cx="62475" cy="62357"/>
          </a:xfrm>
          <a:prstGeom prst="rect">
            <a:avLst/>
          </a:prstGeom>
        </p:spPr>
      </p:pic>
      <p:pic>
        <p:nvPicPr>
          <p:cNvPr id="55" name="Image 21" descr="preencoded.png">    </p:cNvPr>
          <p:cNvPicPr>
            <a:picLocks noChangeAspect="1"/>
          </p:cNvPicPr>
          <p:nvPr/>
        </p:nvPicPr>
        <p:blipFill>
          <a:blip r:embed="rId22"/>
          <a:stretch>
            <a:fillRect/>
          </a:stretch>
        </p:blipFill>
        <p:spPr>
          <a:xfrm>
            <a:off x="3309938" y="1438275"/>
            <a:ext cx="83248" cy="106292"/>
          </a:xfrm>
          <a:prstGeom prst="rect">
            <a:avLst/>
          </a:prstGeom>
        </p:spPr>
      </p:pic>
      <p:pic>
        <p:nvPicPr>
          <p:cNvPr id="56" name="Image 22" descr="preencoded.png">    </p:cNvPr>
          <p:cNvPicPr>
            <a:picLocks noChangeAspect="1"/>
          </p:cNvPicPr>
          <p:nvPr/>
        </p:nvPicPr>
        <p:blipFill>
          <a:blip r:embed="rId23"/>
          <a:stretch>
            <a:fillRect/>
          </a:stretch>
        </p:blipFill>
        <p:spPr>
          <a:xfrm>
            <a:off x="4705350" y="3943350"/>
            <a:ext cx="419100" cy="419100"/>
          </a:xfrm>
          <a:prstGeom prst="rect">
            <a:avLst/>
          </a:prstGeom>
        </p:spPr>
      </p:pic>
      <p:pic>
        <p:nvPicPr>
          <p:cNvPr id="57" name="Image 23" descr="preencoded.png">    </p:cNvPr>
          <p:cNvPicPr>
            <a:picLocks noChangeAspect="1"/>
          </p:cNvPicPr>
          <p:nvPr/>
        </p:nvPicPr>
        <p:blipFill>
          <a:blip r:embed="rId24"/>
          <a:stretch>
            <a:fillRect/>
          </a:stretch>
        </p:blipFill>
        <p:spPr>
          <a:xfrm>
            <a:off x="3424238" y="3819525"/>
            <a:ext cx="66675" cy="66675"/>
          </a:xfrm>
          <a:prstGeom prst="rect">
            <a:avLst/>
          </a:prstGeom>
        </p:spPr>
      </p:pic>
      <p:pic>
        <p:nvPicPr>
          <p:cNvPr id="58" name="Image 24" descr="preencoded.png">    </p:cNvPr>
          <p:cNvPicPr>
            <a:picLocks noChangeAspect="1"/>
          </p:cNvPicPr>
          <p:nvPr/>
        </p:nvPicPr>
        <p:blipFill>
          <a:blip r:embed="rId25"/>
          <a:stretch>
            <a:fillRect/>
          </a:stretch>
        </p:blipFill>
        <p:spPr>
          <a:xfrm>
            <a:off x="5138738" y="3800475"/>
            <a:ext cx="19759" cy="22099"/>
          </a:xfrm>
          <a:prstGeom prst="rect">
            <a:avLst/>
          </a:prstGeom>
        </p:spPr>
      </p:pic>
      <p:pic>
        <p:nvPicPr>
          <p:cNvPr id="59" name="Image 25" descr="preencoded.png">    </p:cNvPr>
          <p:cNvPicPr>
            <a:picLocks noChangeAspect="1"/>
          </p:cNvPicPr>
          <p:nvPr/>
        </p:nvPicPr>
        <p:blipFill>
          <a:blip r:embed="rId26"/>
          <a:stretch>
            <a:fillRect/>
          </a:stretch>
        </p:blipFill>
        <p:spPr>
          <a:xfrm>
            <a:off x="5164981" y="3800475"/>
            <a:ext cx="19759" cy="22099"/>
          </a:xfrm>
          <a:prstGeom prst="rect">
            <a:avLst/>
          </a:prstGeom>
        </p:spPr>
      </p:pic>
      <p:pic>
        <p:nvPicPr>
          <p:cNvPr id="60" name="Image 26" descr="preencoded.png">    </p:cNvPr>
          <p:cNvPicPr>
            <a:picLocks noChangeAspect="1"/>
          </p:cNvPicPr>
          <p:nvPr/>
        </p:nvPicPr>
        <p:blipFill>
          <a:blip r:embed="rId27"/>
          <a:stretch>
            <a:fillRect/>
          </a:stretch>
        </p:blipFill>
        <p:spPr>
          <a:xfrm>
            <a:off x="5191225" y="3800475"/>
            <a:ext cx="19759" cy="22099"/>
          </a:xfrm>
          <a:prstGeom prst="rect">
            <a:avLst/>
          </a:prstGeom>
        </p:spPr>
      </p:pic>
      <p:pic>
        <p:nvPicPr>
          <p:cNvPr id="61" name="Image 27" descr="preencoded.png">    </p:cNvPr>
          <p:cNvPicPr>
            <a:picLocks noChangeAspect="1"/>
          </p:cNvPicPr>
          <p:nvPr/>
        </p:nvPicPr>
        <p:blipFill>
          <a:blip r:embed="rId28"/>
          <a:stretch>
            <a:fillRect/>
          </a:stretch>
        </p:blipFill>
        <p:spPr>
          <a:xfrm>
            <a:off x="4705350" y="2817834"/>
            <a:ext cx="419100" cy="419100"/>
          </a:xfrm>
          <a:prstGeom prst="rect">
            <a:avLst/>
          </a:prstGeom>
        </p:spPr>
      </p:pic>
      <p:pic>
        <p:nvPicPr>
          <p:cNvPr id="62" name="Image 28" descr="preencoded.png">    </p:cNvPr>
          <p:cNvPicPr>
            <a:picLocks noChangeAspect="1"/>
          </p:cNvPicPr>
          <p:nvPr/>
        </p:nvPicPr>
        <p:blipFill>
          <a:blip r:embed="rId29"/>
          <a:stretch>
            <a:fillRect/>
          </a:stretch>
        </p:blipFill>
        <p:spPr>
          <a:xfrm>
            <a:off x="3424238" y="2694009"/>
            <a:ext cx="66675" cy="66675"/>
          </a:xfrm>
          <a:prstGeom prst="rect">
            <a:avLst/>
          </a:prstGeom>
        </p:spPr>
      </p:pic>
      <p:pic>
        <p:nvPicPr>
          <p:cNvPr id="63" name="Image 29" descr="preencoded.png">    </p:cNvPr>
          <p:cNvPicPr>
            <a:picLocks noChangeAspect="1"/>
          </p:cNvPicPr>
          <p:nvPr/>
        </p:nvPicPr>
        <p:blipFill>
          <a:blip r:embed="rId30"/>
          <a:stretch>
            <a:fillRect/>
          </a:stretch>
        </p:blipFill>
        <p:spPr>
          <a:xfrm>
            <a:off x="5138738" y="2674959"/>
            <a:ext cx="19759" cy="22099"/>
          </a:xfrm>
          <a:prstGeom prst="rect">
            <a:avLst/>
          </a:prstGeom>
        </p:spPr>
      </p:pic>
      <p:pic>
        <p:nvPicPr>
          <p:cNvPr id="64" name="Image 30" descr="preencoded.png">    </p:cNvPr>
          <p:cNvPicPr>
            <a:picLocks noChangeAspect="1"/>
          </p:cNvPicPr>
          <p:nvPr/>
        </p:nvPicPr>
        <p:blipFill>
          <a:blip r:embed="rId31"/>
          <a:stretch>
            <a:fillRect/>
          </a:stretch>
        </p:blipFill>
        <p:spPr>
          <a:xfrm>
            <a:off x="5164981" y="2674959"/>
            <a:ext cx="19759" cy="22099"/>
          </a:xfrm>
          <a:prstGeom prst="rect">
            <a:avLst/>
          </a:prstGeom>
        </p:spPr>
      </p:pic>
      <p:pic>
        <p:nvPicPr>
          <p:cNvPr id="65" name="Image 31" descr="preencoded.png">    </p:cNvPr>
          <p:cNvPicPr>
            <a:picLocks noChangeAspect="1"/>
          </p:cNvPicPr>
          <p:nvPr/>
        </p:nvPicPr>
        <p:blipFill>
          <a:blip r:embed="rId32"/>
          <a:stretch>
            <a:fillRect/>
          </a:stretch>
        </p:blipFill>
        <p:spPr>
          <a:xfrm>
            <a:off x="5191225" y="2674959"/>
            <a:ext cx="19759" cy="22099"/>
          </a:xfrm>
          <a:prstGeom prst="rect">
            <a:avLst/>
          </a:prstGeom>
        </p:spPr>
      </p:pic>
      <p:pic>
        <p:nvPicPr>
          <p:cNvPr id="66" name="Image 32" descr="preencoded.png">    </p:cNvPr>
          <p:cNvPicPr>
            <a:picLocks noChangeAspect="1"/>
          </p:cNvPicPr>
          <p:nvPr/>
        </p:nvPicPr>
        <p:blipFill>
          <a:blip r:embed="rId33"/>
          <a:stretch>
            <a:fillRect/>
          </a:stretch>
        </p:blipFill>
        <p:spPr>
          <a:xfrm>
            <a:off x="4705350" y="1979634"/>
            <a:ext cx="419100" cy="419100"/>
          </a:xfrm>
          <a:prstGeom prst="rect">
            <a:avLst/>
          </a:prstGeom>
        </p:spPr>
      </p:pic>
      <p:pic>
        <p:nvPicPr>
          <p:cNvPr id="67" name="Image 33" descr="preencoded.png">    </p:cNvPr>
          <p:cNvPicPr>
            <a:picLocks noChangeAspect="1"/>
          </p:cNvPicPr>
          <p:nvPr/>
        </p:nvPicPr>
        <p:blipFill>
          <a:blip r:embed="rId34"/>
          <a:stretch>
            <a:fillRect/>
          </a:stretch>
        </p:blipFill>
        <p:spPr>
          <a:xfrm>
            <a:off x="3424238" y="1855809"/>
            <a:ext cx="66675" cy="66675"/>
          </a:xfrm>
          <a:prstGeom prst="rect">
            <a:avLst/>
          </a:prstGeom>
        </p:spPr>
      </p:pic>
      <p:pic>
        <p:nvPicPr>
          <p:cNvPr id="68" name="Image 34" descr="preencoded.png">    </p:cNvPr>
          <p:cNvPicPr>
            <a:picLocks noChangeAspect="1"/>
          </p:cNvPicPr>
          <p:nvPr/>
        </p:nvPicPr>
        <p:blipFill>
          <a:blip r:embed="rId35"/>
          <a:stretch>
            <a:fillRect/>
          </a:stretch>
        </p:blipFill>
        <p:spPr>
          <a:xfrm>
            <a:off x="5138738" y="1836759"/>
            <a:ext cx="19759" cy="22099"/>
          </a:xfrm>
          <a:prstGeom prst="rect">
            <a:avLst/>
          </a:prstGeom>
        </p:spPr>
      </p:pic>
      <p:pic>
        <p:nvPicPr>
          <p:cNvPr id="69" name="Image 35" descr="preencoded.png">    </p:cNvPr>
          <p:cNvPicPr>
            <a:picLocks noChangeAspect="1"/>
          </p:cNvPicPr>
          <p:nvPr/>
        </p:nvPicPr>
        <p:blipFill>
          <a:blip r:embed="rId36"/>
          <a:stretch>
            <a:fillRect/>
          </a:stretch>
        </p:blipFill>
        <p:spPr>
          <a:xfrm>
            <a:off x="5164981" y="1836759"/>
            <a:ext cx="19759" cy="22099"/>
          </a:xfrm>
          <a:prstGeom prst="rect">
            <a:avLst/>
          </a:prstGeom>
        </p:spPr>
      </p:pic>
      <p:pic>
        <p:nvPicPr>
          <p:cNvPr id="70" name="Image 36" descr="preencoded.png">    </p:cNvPr>
          <p:cNvPicPr>
            <a:picLocks noChangeAspect="1"/>
          </p:cNvPicPr>
          <p:nvPr/>
        </p:nvPicPr>
        <p:blipFill>
          <a:blip r:embed="rId37"/>
          <a:stretch>
            <a:fillRect/>
          </a:stretch>
        </p:blipFill>
        <p:spPr>
          <a:xfrm>
            <a:off x="5191225" y="1836759"/>
            <a:ext cx="19759" cy="22099"/>
          </a:xfrm>
          <a:prstGeom prst="rect">
            <a:avLst/>
          </a:prstGeom>
        </p:spPr>
      </p:pic>
      <p:pic>
        <p:nvPicPr>
          <p:cNvPr id="71" name="Image 37" descr="preencoded.png">    </p:cNvPr>
          <p:cNvPicPr>
            <a:picLocks noChangeAspect="1"/>
          </p:cNvPicPr>
          <p:nvPr/>
        </p:nvPicPr>
        <p:blipFill>
          <a:blip r:embed="rId38"/>
          <a:stretch>
            <a:fillRect/>
          </a:stretch>
        </p:blipFill>
        <p:spPr>
          <a:xfrm>
            <a:off x="3597275" y="1671658"/>
            <a:ext cx="15876" cy="15875"/>
          </a:xfrm>
          <a:prstGeom prst="rect">
            <a:avLst/>
          </a:prstGeom>
        </p:spPr>
      </p:pic>
      <p:pic>
        <p:nvPicPr>
          <p:cNvPr id="72" name="Image 38" descr="preencoded.png">    </p:cNvPr>
          <p:cNvPicPr>
            <a:picLocks noChangeAspect="1"/>
          </p:cNvPicPr>
          <p:nvPr/>
        </p:nvPicPr>
        <p:blipFill>
          <a:blip r:embed="rId39"/>
          <a:stretch>
            <a:fillRect/>
          </a:stretch>
        </p:blipFill>
        <p:spPr>
          <a:xfrm>
            <a:off x="7163162" y="892313"/>
            <a:ext cx="468377" cy="172762"/>
          </a:xfrm>
          <a:prstGeom prst="rect">
            <a:avLst/>
          </a:prstGeom>
        </p:spPr>
      </p:pic>
      <p:pic>
        <p:nvPicPr>
          <p:cNvPr id="73" name="Image 39" descr="preencoded.png">    </p:cNvPr>
          <p:cNvPicPr>
            <a:picLocks noChangeAspect="1"/>
          </p:cNvPicPr>
          <p:nvPr/>
        </p:nvPicPr>
        <p:blipFill>
          <a:blip r:embed="rId40"/>
          <a:stretch>
            <a:fillRect/>
          </a:stretch>
        </p:blipFill>
        <p:spPr>
          <a:xfrm>
            <a:off x="6894421" y="892313"/>
            <a:ext cx="172762" cy="172762"/>
          </a:xfrm>
          <a:prstGeom prst="rect">
            <a:avLst/>
          </a:prstGeom>
        </p:spPr>
      </p:pic>
      <p:pic>
        <p:nvPicPr>
          <p:cNvPr id="74" name="Image 40" descr="preencoded.png">    </p:cNvPr>
          <p:cNvPicPr>
            <a:picLocks noChangeAspect="1"/>
          </p:cNvPicPr>
          <p:nvPr/>
        </p:nvPicPr>
        <p:blipFill>
          <a:blip r:embed="rId41"/>
          <a:stretch>
            <a:fillRect/>
          </a:stretch>
        </p:blipFill>
        <p:spPr>
          <a:xfrm>
            <a:off x="6702463" y="892313"/>
            <a:ext cx="172762" cy="172762"/>
          </a:xfrm>
          <a:prstGeom prst="rect">
            <a:avLst/>
          </a:prstGeom>
        </p:spPr>
      </p:pic>
      <p:pic>
        <p:nvPicPr>
          <p:cNvPr id="75" name="Image 41" descr="preencoded.png">    </p:cNvPr>
          <p:cNvPicPr>
            <a:picLocks noChangeAspect="1"/>
          </p:cNvPicPr>
          <p:nvPr/>
        </p:nvPicPr>
        <p:blipFill>
          <a:blip r:embed="rId42"/>
          <a:stretch>
            <a:fillRect/>
          </a:stretch>
        </p:blipFill>
        <p:spPr>
          <a:xfrm>
            <a:off x="6510505" y="892313"/>
            <a:ext cx="172762" cy="172762"/>
          </a:xfrm>
          <a:prstGeom prst="rect">
            <a:avLst/>
          </a:prstGeom>
        </p:spPr>
      </p:pic>
      <p:pic>
        <p:nvPicPr>
          <p:cNvPr id="76" name="Image 42" descr="preencoded.png">    </p:cNvPr>
          <p:cNvPicPr>
            <a:picLocks noChangeAspect="1"/>
          </p:cNvPicPr>
          <p:nvPr/>
        </p:nvPicPr>
        <p:blipFill>
          <a:blip r:embed="rId43"/>
          <a:stretch>
            <a:fillRect/>
          </a:stretch>
        </p:blipFill>
        <p:spPr>
          <a:xfrm>
            <a:off x="6318547" y="892313"/>
            <a:ext cx="172762" cy="172762"/>
          </a:xfrm>
          <a:prstGeom prst="rect">
            <a:avLst/>
          </a:prstGeom>
        </p:spPr>
      </p:pic>
      <p:pic>
        <p:nvPicPr>
          <p:cNvPr id="77" name="Image 43" descr="preencoded.png">    </p:cNvPr>
          <p:cNvPicPr>
            <a:picLocks noChangeAspect="1"/>
          </p:cNvPicPr>
          <p:nvPr/>
        </p:nvPicPr>
        <p:blipFill>
          <a:blip r:embed="rId44"/>
          <a:stretch>
            <a:fillRect/>
          </a:stretch>
        </p:blipFill>
        <p:spPr>
          <a:xfrm>
            <a:off x="6126589" y="892313"/>
            <a:ext cx="172762" cy="172762"/>
          </a:xfrm>
          <a:prstGeom prst="rect">
            <a:avLst/>
          </a:prstGeom>
        </p:spPr>
      </p:pic>
      <p:pic>
        <p:nvPicPr>
          <p:cNvPr id="78" name="Image 44" descr="preencoded.png">    </p:cNvPr>
          <p:cNvPicPr>
            <a:picLocks noChangeAspect="1"/>
          </p:cNvPicPr>
          <p:nvPr/>
        </p:nvPicPr>
        <p:blipFill>
          <a:blip r:embed="rId45"/>
          <a:stretch>
            <a:fillRect/>
          </a:stretch>
        </p:blipFill>
        <p:spPr>
          <a:xfrm>
            <a:off x="5019675" y="881063"/>
            <a:ext cx="202039" cy="195263"/>
          </a:xfrm>
          <a:prstGeom prst="rect">
            <a:avLst/>
          </a:prstGeom>
        </p:spPr>
      </p:pic>
      <p:pic>
        <p:nvPicPr>
          <p:cNvPr id="79" name="Image 45" descr="preencoded.png">    </p:cNvPr>
          <p:cNvPicPr>
            <a:picLocks noChangeAspect="1"/>
          </p:cNvPicPr>
          <p:nvPr/>
        </p:nvPicPr>
        <p:blipFill>
          <a:blip r:embed="rId46"/>
          <a:stretch>
            <a:fillRect/>
          </a:stretch>
        </p:blipFill>
        <p:spPr>
          <a:xfrm>
            <a:off x="1243013" y="2052637"/>
            <a:ext cx="1371600" cy="280988"/>
          </a:xfrm>
          <a:prstGeom prst="rect">
            <a:avLst/>
          </a:prstGeom>
        </p:spPr>
      </p:pic>
      <p:pic>
        <p:nvPicPr>
          <p:cNvPr id="80" name="Image 46" descr="preencoded.png">    </p:cNvPr>
          <p:cNvPicPr>
            <a:picLocks noChangeAspect="1"/>
          </p:cNvPicPr>
          <p:nvPr/>
        </p:nvPicPr>
        <p:blipFill>
          <a:blip r:embed="rId47"/>
          <a:stretch>
            <a:fillRect/>
          </a:stretch>
        </p:blipFill>
        <p:spPr>
          <a:xfrm>
            <a:off x="1243013" y="2381250"/>
            <a:ext cx="1371600" cy="280988"/>
          </a:xfrm>
          <a:prstGeom prst="rect">
            <a:avLst/>
          </a:prstGeom>
        </p:spPr>
      </p:pic>
      <p:pic>
        <p:nvPicPr>
          <p:cNvPr id="81" name="Image 47" descr="preencoded.png">    </p:cNvPr>
          <p:cNvPicPr>
            <a:picLocks noChangeAspect="1"/>
          </p:cNvPicPr>
          <p:nvPr/>
        </p:nvPicPr>
        <p:blipFill>
          <a:blip r:embed="rId48"/>
          <a:stretch>
            <a:fillRect/>
          </a:stretch>
        </p:blipFill>
        <p:spPr>
          <a:xfrm>
            <a:off x="1243013" y="2709863"/>
            <a:ext cx="1371600" cy="280988"/>
          </a:xfrm>
          <a:prstGeom prst="rect">
            <a:avLst/>
          </a:prstGeom>
        </p:spPr>
      </p:pic>
      <p:pic>
        <p:nvPicPr>
          <p:cNvPr id="82" name="Image 48" descr="preencoded.png">    </p:cNvPr>
          <p:cNvPicPr>
            <a:picLocks noChangeAspect="1"/>
          </p:cNvPicPr>
          <p:nvPr/>
        </p:nvPicPr>
        <p:blipFill>
          <a:blip r:embed="rId49"/>
          <a:stretch>
            <a:fillRect/>
          </a:stretch>
        </p:blipFill>
        <p:spPr>
          <a:xfrm>
            <a:off x="1243013" y="3038475"/>
            <a:ext cx="1371600" cy="280988"/>
          </a:xfrm>
          <a:prstGeom prst="rect">
            <a:avLst/>
          </a:prstGeom>
        </p:spPr>
      </p:pic>
      <p:pic>
        <p:nvPicPr>
          <p:cNvPr id="83" name="Image 49" descr="preencoded.png">    </p:cNvPr>
          <p:cNvPicPr>
            <a:picLocks noChangeAspect="1"/>
          </p:cNvPicPr>
          <p:nvPr/>
        </p:nvPicPr>
        <p:blipFill>
          <a:blip r:embed="rId50"/>
          <a:stretch>
            <a:fillRect/>
          </a:stretch>
        </p:blipFill>
        <p:spPr>
          <a:xfrm>
            <a:off x="1243013" y="4581525"/>
            <a:ext cx="1371600" cy="280988"/>
          </a:xfrm>
          <a:prstGeom prst="rect">
            <a:avLst/>
          </a:prstGeom>
        </p:spPr>
      </p:pic>
      <p:pic>
        <p:nvPicPr>
          <p:cNvPr id="84" name="Image 50" descr="preencoded.png">    </p:cNvPr>
          <p:cNvPicPr>
            <a:picLocks noChangeAspect="1"/>
          </p:cNvPicPr>
          <p:nvPr/>
        </p:nvPicPr>
        <p:blipFill>
          <a:blip r:embed="rId51"/>
          <a:stretch>
            <a:fillRect/>
          </a:stretch>
        </p:blipFill>
        <p:spPr>
          <a:xfrm>
            <a:off x="1243013" y="1724025"/>
            <a:ext cx="1371600" cy="280988"/>
          </a:xfrm>
          <a:prstGeom prst="rect">
            <a:avLst/>
          </a:prstGeom>
        </p:spPr>
      </p:pic>
      <p:pic>
        <p:nvPicPr>
          <p:cNvPr id="85" name="Image 51" descr="preencoded.png">    </p:cNvPr>
          <p:cNvPicPr>
            <a:picLocks noChangeAspect="1"/>
          </p:cNvPicPr>
          <p:nvPr/>
        </p:nvPicPr>
        <p:blipFill>
          <a:blip r:embed="rId52"/>
          <a:stretch>
            <a:fillRect/>
          </a:stretch>
        </p:blipFill>
        <p:spPr>
          <a:xfrm>
            <a:off x="1319213" y="1476375"/>
            <a:ext cx="114300" cy="114300"/>
          </a:xfrm>
          <a:prstGeom prst="rect">
            <a:avLst/>
          </a:prstGeom>
        </p:spPr>
      </p:pic>
      <p:pic>
        <p:nvPicPr>
          <p:cNvPr id="86" name="Image 52" descr="preencoded.png">    </p:cNvPr>
          <p:cNvPicPr>
            <a:picLocks noChangeAspect="1"/>
          </p:cNvPicPr>
          <p:nvPr/>
        </p:nvPicPr>
        <p:blipFill>
          <a:blip r:embed="rId53"/>
          <a:stretch>
            <a:fillRect/>
          </a:stretch>
        </p:blipFill>
        <p:spPr>
          <a:xfrm>
            <a:off x="1662113" y="666750"/>
            <a:ext cx="409575" cy="409575"/>
          </a:xfrm>
          <a:prstGeom prst="rect">
            <a:avLst/>
          </a:prstGeom>
        </p:spPr>
      </p:pic>
      <p:pic>
        <p:nvPicPr>
          <p:cNvPr id="87" name="Image 53" descr="preencoded.png">    </p:cNvPr>
          <p:cNvPicPr>
            <a:picLocks noChangeAspect="1"/>
          </p:cNvPicPr>
          <p:nvPr/>
        </p:nvPicPr>
        <p:blipFill>
          <a:blip r:embed="rId54"/>
          <a:stretch>
            <a:fillRect/>
          </a:stretch>
        </p:blipFill>
        <p:spPr>
          <a:xfrm>
            <a:off x="6700838" y="319088"/>
            <a:ext cx="161925" cy="161925"/>
          </a:xfrm>
          <a:prstGeom prst="rect">
            <a:avLst/>
          </a:prstGeom>
        </p:spPr>
      </p:pic>
      <p:pic>
        <p:nvPicPr>
          <p:cNvPr id="88" name="Image 54" descr="preencoded.png">    </p:cNvPr>
          <p:cNvPicPr>
            <a:picLocks noChangeAspect="1"/>
          </p:cNvPicPr>
          <p:nvPr/>
        </p:nvPicPr>
        <p:blipFill>
          <a:blip r:embed="rId55"/>
          <a:stretch>
            <a:fillRect/>
          </a:stretch>
        </p:blipFill>
        <p:spPr>
          <a:xfrm>
            <a:off x="6905625" y="319088"/>
            <a:ext cx="161925" cy="161925"/>
          </a:xfrm>
          <a:prstGeom prst="rect">
            <a:avLst/>
          </a:prstGeom>
        </p:spPr>
      </p:pic>
      <p:pic>
        <p:nvPicPr>
          <p:cNvPr id="89" name="Image 55" descr="preencoded.png">    </p:cNvPr>
          <p:cNvPicPr>
            <a:picLocks noChangeAspect="1"/>
          </p:cNvPicPr>
          <p:nvPr/>
        </p:nvPicPr>
        <p:blipFill>
          <a:blip r:embed="rId56"/>
          <a:stretch>
            <a:fillRect/>
          </a:stretch>
        </p:blipFill>
        <p:spPr>
          <a:xfrm>
            <a:off x="6190637" y="362442"/>
            <a:ext cx="75334" cy="70084"/>
          </a:xfrm>
          <a:prstGeom prst="rect">
            <a:avLst/>
          </a:prstGeom>
        </p:spPr>
      </p:pic>
      <p:sp>
        <p:nvSpPr>
          <p:cNvPr id="90" name="Text 32"/>
          <p:cNvSpPr/>
          <p:nvPr/>
        </p:nvSpPr>
        <p:spPr>
          <a:xfrm>
            <a:off x="5910263" y="42481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91" name="Text 33"/>
          <p:cNvSpPr/>
          <p:nvPr/>
        </p:nvSpPr>
        <p:spPr>
          <a:xfrm>
            <a:off x="5910263" y="3762375"/>
            <a:ext cx="11001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Conduct meeting</a:t>
            </a:r>
            <a:endParaRPr lang="en-US" sz="600" dirty="0"/>
          </a:p>
        </p:txBody>
      </p:sp>
      <p:sp>
        <p:nvSpPr>
          <p:cNvPr id="92" name="Text 34"/>
          <p:cNvSpPr/>
          <p:nvPr/>
        </p:nvSpPr>
        <p:spPr>
          <a:xfrm>
            <a:off x="5910263" y="39147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Meet with the client and finalize requirements.</a:t>
            </a:r>
            <a:endParaRPr lang="en-US" sz="525" dirty="0"/>
          </a:p>
        </p:txBody>
      </p:sp>
      <p:sp>
        <p:nvSpPr>
          <p:cNvPr id="93" name="Text 35"/>
          <p:cNvSpPr/>
          <p:nvPr/>
        </p:nvSpPr>
        <p:spPr>
          <a:xfrm>
            <a:off x="5910263" y="41386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94" name="Text 36"/>
          <p:cNvSpPr/>
          <p:nvPr/>
        </p:nvSpPr>
        <p:spPr>
          <a:xfrm>
            <a:off x="5910263" y="35623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95" name="Text 37"/>
          <p:cNvSpPr/>
          <p:nvPr/>
        </p:nvSpPr>
        <p:spPr>
          <a:xfrm>
            <a:off x="5910263" y="3076575"/>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96" name="Text 38"/>
          <p:cNvSpPr/>
          <p:nvPr/>
        </p:nvSpPr>
        <p:spPr>
          <a:xfrm>
            <a:off x="5910263" y="32289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525" dirty="0"/>
          </a:p>
        </p:txBody>
      </p:sp>
      <p:sp>
        <p:nvSpPr>
          <p:cNvPr id="97" name="Text 39"/>
          <p:cNvSpPr/>
          <p:nvPr/>
        </p:nvSpPr>
        <p:spPr>
          <a:xfrm>
            <a:off x="5910263" y="34528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98" name="Text 40"/>
          <p:cNvSpPr/>
          <p:nvPr/>
        </p:nvSpPr>
        <p:spPr>
          <a:xfrm>
            <a:off x="5767388" y="2819400"/>
            <a:ext cx="1014413" cy="85725"/>
          </a:xfrm>
          <a:prstGeom prst="rect">
            <a:avLst/>
          </a:prstGeom>
          <a:noFill/>
          <a:ln/>
        </p:spPr>
        <p:txBody>
          <a:bodyPr wrap="square" rtlCol="0" anchor="ctr"/>
          <a:lstStyle/>
          <a:p>
            <a:pPr algn="l" indent="0" marL="0">
              <a:lnSpc>
                <a:spcPts val="681"/>
              </a:lnSpc>
              <a:buNone/>
            </a:pPr>
            <a:r>
              <a:rPr lang="en-US" sz="563" dirty="0">
                <a:solidFill>
                  <a:srgbClr val="F24E1E">
                    <a:alpha val="99000"/>
                  </a:srgbClr>
                </a:solidFill>
                <a:latin typeface="Inter" pitchFamily="34" charset="0"/>
                <a:ea typeface="Inter" pitchFamily="34" charset="-122"/>
                <a:cs typeface="Inter" pitchFamily="34" charset="-120"/>
              </a:rPr>
              <a:t>Completed Task</a:t>
            </a:r>
            <a:endParaRPr lang="en-US" sz="563" dirty="0"/>
          </a:p>
        </p:txBody>
      </p:sp>
      <p:sp>
        <p:nvSpPr>
          <p:cNvPr id="99" name="Text 41"/>
          <p:cNvSpPr/>
          <p:nvPr/>
        </p:nvSpPr>
        <p:spPr>
          <a:xfrm>
            <a:off x="5872163" y="4113790"/>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00" name="Text 42"/>
          <p:cNvSpPr/>
          <p:nvPr/>
        </p:nvSpPr>
        <p:spPr>
          <a:xfrm>
            <a:off x="5872163" y="3721244"/>
            <a:ext cx="1290638"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Conduct Client Meeting</a:t>
            </a:r>
            <a:endParaRPr lang="en-US" sz="563" dirty="0"/>
          </a:p>
        </p:txBody>
      </p:sp>
      <p:sp>
        <p:nvSpPr>
          <p:cNvPr id="101" name="Text 43"/>
          <p:cNvSpPr/>
          <p:nvPr/>
        </p:nvSpPr>
        <p:spPr>
          <a:xfrm>
            <a:off x="5872163" y="3829194"/>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Conduct meeting and finalize the requirement specification.</a:t>
            </a:r>
            <a:endParaRPr lang="en-US" sz="450" dirty="0"/>
          </a:p>
        </p:txBody>
      </p:sp>
      <p:sp>
        <p:nvSpPr>
          <p:cNvPr id="102" name="Text 44"/>
          <p:cNvSpPr/>
          <p:nvPr/>
        </p:nvSpPr>
        <p:spPr>
          <a:xfrm>
            <a:off x="5872163" y="4000933"/>
            <a:ext cx="876300" cy="58882"/>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4C400">
                    <a:alpha val="99000"/>
                  </a:srgbClr>
                </a:solidFill>
                <a:latin typeface="Inter" pitchFamily="34" charset="0"/>
                <a:ea typeface="Inter" pitchFamily="34" charset="-122"/>
                <a:cs typeface="Inter" pitchFamily="34" charset="-120"/>
              </a:rPr>
              <a:t>Completed</a:t>
            </a:r>
            <a:endParaRPr lang="en-US" sz="375" dirty="0"/>
          </a:p>
        </p:txBody>
      </p:sp>
      <p:sp>
        <p:nvSpPr>
          <p:cNvPr id="103" name="Text 45"/>
          <p:cNvSpPr/>
          <p:nvPr/>
        </p:nvSpPr>
        <p:spPr>
          <a:xfrm>
            <a:off x="5872163" y="3505344"/>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04" name="Text 46"/>
          <p:cNvSpPr/>
          <p:nvPr/>
        </p:nvSpPr>
        <p:spPr>
          <a:xfrm>
            <a:off x="5872163" y="3107892"/>
            <a:ext cx="933450"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Walk the dog</a:t>
            </a:r>
            <a:endParaRPr lang="en-US" sz="563" dirty="0"/>
          </a:p>
        </p:txBody>
      </p:sp>
      <p:sp>
        <p:nvSpPr>
          <p:cNvPr id="105" name="Text 47"/>
          <p:cNvSpPr/>
          <p:nvPr/>
        </p:nvSpPr>
        <p:spPr>
          <a:xfrm>
            <a:off x="5872163" y="3220749"/>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450" dirty="0"/>
          </a:p>
        </p:txBody>
      </p:sp>
      <p:sp>
        <p:nvSpPr>
          <p:cNvPr id="106" name="Text 48"/>
          <p:cNvSpPr/>
          <p:nvPr/>
        </p:nvSpPr>
        <p:spPr>
          <a:xfrm>
            <a:off x="7005638" y="2314575"/>
            <a:ext cx="857250"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Not Started</a:t>
            </a:r>
            <a:endParaRPr lang="en-US" sz="563" dirty="0"/>
          </a:p>
        </p:txBody>
      </p:sp>
      <p:sp>
        <p:nvSpPr>
          <p:cNvPr id="107" name="Text 49"/>
          <p:cNvSpPr/>
          <p:nvPr/>
        </p:nvSpPr>
        <p:spPr>
          <a:xfrm>
            <a:off x="7077075" y="1904659"/>
            <a:ext cx="64293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13%</a:t>
            </a:r>
            <a:endParaRPr lang="en-US" sz="750" dirty="0"/>
          </a:p>
        </p:txBody>
      </p:sp>
      <p:sp>
        <p:nvSpPr>
          <p:cNvPr id="108" name="Text 50"/>
          <p:cNvSpPr/>
          <p:nvPr/>
        </p:nvSpPr>
        <p:spPr>
          <a:xfrm>
            <a:off x="6343650" y="2314575"/>
            <a:ext cx="842963"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In Progress</a:t>
            </a:r>
            <a:endParaRPr lang="en-US" sz="563" dirty="0"/>
          </a:p>
        </p:txBody>
      </p:sp>
      <p:sp>
        <p:nvSpPr>
          <p:cNvPr id="109" name="Text 51"/>
          <p:cNvSpPr/>
          <p:nvPr/>
        </p:nvSpPr>
        <p:spPr>
          <a:xfrm>
            <a:off x="6405563" y="1925544"/>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46%</a:t>
            </a:r>
            <a:endParaRPr lang="en-US" sz="750" dirty="0"/>
          </a:p>
        </p:txBody>
      </p:sp>
      <p:sp>
        <p:nvSpPr>
          <p:cNvPr id="110" name="Text 52"/>
          <p:cNvSpPr/>
          <p:nvPr/>
        </p:nvSpPr>
        <p:spPr>
          <a:xfrm>
            <a:off x="5681663" y="2319338"/>
            <a:ext cx="833437"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Completed</a:t>
            </a:r>
            <a:endParaRPr lang="en-US" sz="563" dirty="0"/>
          </a:p>
        </p:txBody>
      </p:sp>
      <p:sp>
        <p:nvSpPr>
          <p:cNvPr id="111" name="Text 53"/>
          <p:cNvSpPr/>
          <p:nvPr/>
        </p:nvSpPr>
        <p:spPr>
          <a:xfrm>
            <a:off x="5733947" y="1928709"/>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84%</a:t>
            </a:r>
            <a:endParaRPr lang="en-US" sz="750" dirty="0"/>
          </a:p>
        </p:txBody>
      </p:sp>
      <p:sp>
        <p:nvSpPr>
          <p:cNvPr id="112" name="Text 54"/>
          <p:cNvSpPr/>
          <p:nvPr/>
        </p:nvSpPr>
        <p:spPr>
          <a:xfrm>
            <a:off x="5767388" y="1481138"/>
            <a:ext cx="857250"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Task Status</a:t>
            </a:r>
            <a:endParaRPr lang="en-US" sz="563" dirty="0"/>
          </a:p>
        </p:txBody>
      </p:sp>
      <p:sp>
        <p:nvSpPr>
          <p:cNvPr id="113" name="Text 55"/>
          <p:cNvSpPr/>
          <p:nvPr/>
        </p:nvSpPr>
        <p:spPr>
          <a:xfrm>
            <a:off x="3462338" y="1457325"/>
            <a:ext cx="671513"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To-Do</a:t>
            </a:r>
            <a:endParaRPr lang="en-US" sz="563" dirty="0"/>
          </a:p>
        </p:txBody>
      </p:sp>
      <p:sp>
        <p:nvSpPr>
          <p:cNvPr id="114" name="Text 56"/>
          <p:cNvSpPr/>
          <p:nvPr/>
        </p:nvSpPr>
        <p:spPr>
          <a:xfrm>
            <a:off x="3552825" y="3819525"/>
            <a:ext cx="1562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Presentation on Final Product </a:t>
            </a:r>
            <a:endParaRPr lang="en-US" sz="600" dirty="0"/>
          </a:p>
        </p:txBody>
      </p:sp>
      <p:sp>
        <p:nvSpPr>
          <p:cNvPr id="115" name="Text 57"/>
          <p:cNvSpPr/>
          <p:nvPr/>
        </p:nvSpPr>
        <p:spPr>
          <a:xfrm>
            <a:off x="3552825" y="4005262"/>
            <a:ext cx="1562100" cy="323850"/>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Make sure everything is functioning and all the necessities are properly met. Prepare the team and get the documents ready for...</a:t>
            </a:r>
            <a:endParaRPr lang="en-US" sz="525" dirty="0"/>
          </a:p>
        </p:txBody>
      </p:sp>
      <p:sp>
        <p:nvSpPr>
          <p:cNvPr id="116" name="Text 58"/>
          <p:cNvSpPr/>
          <p:nvPr/>
        </p:nvSpPr>
        <p:spPr>
          <a:xfrm>
            <a:off x="4576763" y="4429125"/>
            <a:ext cx="1000125"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19/06/2023</a:t>
            </a:r>
            <a:endParaRPr lang="en-US" sz="375" dirty="0"/>
          </a:p>
        </p:txBody>
      </p:sp>
      <p:sp>
        <p:nvSpPr>
          <p:cNvPr id="117" name="Text 59"/>
          <p:cNvSpPr/>
          <p:nvPr/>
        </p:nvSpPr>
        <p:spPr>
          <a:xfrm>
            <a:off x="3552825" y="4429125"/>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18" name="Text 60"/>
          <p:cNvSpPr/>
          <p:nvPr/>
        </p:nvSpPr>
        <p:spPr>
          <a:xfrm>
            <a:off x="4019550" y="4429125"/>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19" name="Text 61"/>
          <p:cNvSpPr/>
          <p:nvPr/>
        </p:nvSpPr>
        <p:spPr>
          <a:xfrm>
            <a:off x="3552825" y="2694009"/>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Landing Page Design for TravelDays</a:t>
            </a:r>
            <a:endParaRPr lang="en-US" sz="600" dirty="0"/>
          </a:p>
        </p:txBody>
      </p:sp>
      <p:sp>
        <p:nvSpPr>
          <p:cNvPr id="120" name="Text 62"/>
          <p:cNvSpPr/>
          <p:nvPr/>
        </p:nvSpPr>
        <p:spPr>
          <a:xfrm>
            <a:off x="3552825" y="2922609"/>
            <a:ext cx="1562100" cy="242888"/>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Get the work done by EOD and discuss with client before leaving. (4 PM | Meeting Room)</a:t>
            </a:r>
            <a:endParaRPr lang="en-US" sz="525" dirty="0"/>
          </a:p>
        </p:txBody>
      </p:sp>
      <p:sp>
        <p:nvSpPr>
          <p:cNvPr id="121" name="Text 63"/>
          <p:cNvSpPr/>
          <p:nvPr/>
        </p:nvSpPr>
        <p:spPr>
          <a:xfrm>
            <a:off x="4576763" y="3303609"/>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22" name="Text 64"/>
          <p:cNvSpPr/>
          <p:nvPr/>
        </p:nvSpPr>
        <p:spPr>
          <a:xfrm>
            <a:off x="3552825" y="3303609"/>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23" name="Text 65"/>
          <p:cNvSpPr/>
          <p:nvPr/>
        </p:nvSpPr>
        <p:spPr>
          <a:xfrm>
            <a:off x="4019550" y="3303609"/>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24" name="Text 66"/>
          <p:cNvSpPr/>
          <p:nvPr/>
        </p:nvSpPr>
        <p:spPr>
          <a:xfrm>
            <a:off x="3552825" y="1855809"/>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Attend Nischal’s Birthday </a:t>
            </a:r>
            <a:endParaRPr lang="en-US" sz="600" dirty="0"/>
          </a:p>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Party</a:t>
            </a:r>
            <a:endParaRPr lang="en-US" sz="600" dirty="0"/>
          </a:p>
        </p:txBody>
      </p:sp>
      <p:sp>
        <p:nvSpPr>
          <p:cNvPr id="125" name="Text 67"/>
          <p:cNvSpPr/>
          <p:nvPr/>
        </p:nvSpPr>
        <p:spPr>
          <a:xfrm>
            <a:off x="3552825" y="2084409"/>
            <a:ext cx="1562100" cy="242888"/>
          </a:xfrm>
          <a:prstGeom prst="rect">
            <a:avLst/>
          </a:prstGeom>
          <a:noFill/>
          <a:ln/>
        </p:spPr>
        <p:txBody>
          <a:bodyPr wrap="square" rtlCol="0" anchor="ctr"/>
          <a:lstStyle/>
          <a:p>
            <a:pPr algn="l" indent="0" marL="0">
              <a:lnSpc>
                <a:spcPts val="638"/>
              </a:lnSpc>
              <a:buNone/>
            </a:pPr>
            <a:r>
              <a:rPr lang="en-US" sz="525" dirty="0">
                <a:solidFill>
                  <a:srgbClr val="747474">
                    <a:alpha val="99000"/>
                  </a:srgbClr>
                </a:solidFill>
                <a:latin typeface="Inter" pitchFamily="34" charset="0"/>
                <a:ea typeface="Inter" pitchFamily="34" charset="-122"/>
                <a:cs typeface="Inter" pitchFamily="34" charset="-120"/>
              </a:rPr>
              <a:t>Buy gifts on the way and pick up cake from the bakery. (6 PM | Fresh Elements).....</a:t>
            </a:r>
            <a:endParaRPr lang="en-US" sz="525" dirty="0"/>
          </a:p>
        </p:txBody>
      </p:sp>
      <p:sp>
        <p:nvSpPr>
          <p:cNvPr id="126" name="Text 68"/>
          <p:cNvSpPr/>
          <p:nvPr/>
        </p:nvSpPr>
        <p:spPr>
          <a:xfrm>
            <a:off x="4576763" y="2465409"/>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27" name="Text 69"/>
          <p:cNvSpPr/>
          <p:nvPr/>
        </p:nvSpPr>
        <p:spPr>
          <a:xfrm>
            <a:off x="3552825" y="2465409"/>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28" name="Text 70"/>
          <p:cNvSpPr/>
          <p:nvPr/>
        </p:nvSpPr>
        <p:spPr>
          <a:xfrm>
            <a:off x="4019550" y="2465409"/>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129" name="Text 71"/>
          <p:cNvSpPr/>
          <p:nvPr/>
        </p:nvSpPr>
        <p:spPr>
          <a:xfrm>
            <a:off x="3314700" y="1636734"/>
            <a:ext cx="6762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20 June</a:t>
            </a:r>
            <a:endParaRPr lang="en-US" sz="450" dirty="0"/>
          </a:p>
        </p:txBody>
      </p:sp>
      <p:sp>
        <p:nvSpPr>
          <p:cNvPr id="130" name="Text 72"/>
          <p:cNvSpPr/>
          <p:nvPr/>
        </p:nvSpPr>
        <p:spPr>
          <a:xfrm>
            <a:off x="3624263" y="1636734"/>
            <a:ext cx="623888" cy="71438"/>
          </a:xfrm>
          <a:prstGeom prst="rect">
            <a:avLst/>
          </a:prstGeom>
          <a:noFill/>
          <a:ln/>
        </p:spPr>
        <p:txBody>
          <a:bodyPr wrap="square" rtlCol="0" anchor="ctr"/>
          <a:lstStyle/>
          <a:p>
            <a:pPr algn="l" indent="0" marL="0">
              <a:lnSpc>
                <a:spcPts val="545"/>
              </a:lnSpc>
              <a:buNone/>
            </a:pPr>
            <a:r>
              <a:rPr lang="en-US" sz="450" dirty="0">
                <a:solidFill>
                  <a:srgbClr val="A1A3AB">
                    <a:alpha val="99000"/>
                  </a:srgbClr>
                </a:solidFill>
                <a:latin typeface="Inter" pitchFamily="34" charset="0"/>
                <a:ea typeface="Inter" pitchFamily="34" charset="-122"/>
                <a:cs typeface="Inter" pitchFamily="34" charset="-120"/>
              </a:rPr>
              <a:t>Today</a:t>
            </a:r>
            <a:endParaRPr lang="en-US" sz="450" dirty="0"/>
          </a:p>
        </p:txBody>
      </p:sp>
      <p:sp>
        <p:nvSpPr>
          <p:cNvPr id="131" name="Text 73"/>
          <p:cNvSpPr/>
          <p:nvPr/>
        </p:nvSpPr>
        <p:spPr>
          <a:xfrm>
            <a:off x="6936214" y="944700"/>
            <a:ext cx="542925" cy="66675"/>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+4</a:t>
            </a:r>
            <a:endParaRPr lang="en-US" sz="525" dirty="0"/>
          </a:p>
        </p:txBody>
      </p:sp>
      <p:sp>
        <p:nvSpPr>
          <p:cNvPr id="132" name="Text 74"/>
          <p:cNvSpPr/>
          <p:nvPr/>
        </p:nvSpPr>
        <p:spPr>
          <a:xfrm>
            <a:off x="3076575" y="900113"/>
            <a:ext cx="2333625" cy="161925"/>
          </a:xfrm>
          <a:prstGeom prst="rect">
            <a:avLst/>
          </a:prstGeom>
          <a:noFill/>
          <a:ln/>
        </p:spPr>
        <p:txBody>
          <a:bodyPr wrap="square" rtlCol="0" anchor="ctr"/>
          <a:lstStyle/>
          <a:p>
            <a:pPr algn="l" indent="0" marL="0">
              <a:lnSpc>
                <a:spcPts val="1275"/>
              </a:lnSpc>
              <a:buNone/>
            </a:pPr>
            <a:r>
              <a:rPr lang="en-US" sz="1350" dirty="0">
                <a:solidFill>
                  <a:srgbClr val="000000">
                    <a:alpha val="99000"/>
                  </a:srgbClr>
                </a:solidFill>
                <a:latin typeface="Inter" pitchFamily="34" charset="0"/>
                <a:ea typeface="Inter" pitchFamily="34" charset="-122"/>
                <a:cs typeface="Inter" pitchFamily="34" charset="-120"/>
              </a:rPr>
              <a:t>Welcome back, Sundar</a:t>
            </a:r>
            <a:endParaRPr lang="en-US" sz="1350" dirty="0"/>
          </a:p>
        </p:txBody>
      </p:sp>
      <p:sp>
        <p:nvSpPr>
          <p:cNvPr id="133" name="Text 75"/>
          <p:cNvSpPr/>
          <p:nvPr/>
        </p:nvSpPr>
        <p:spPr>
          <a:xfrm>
            <a:off x="1509713" y="1490663"/>
            <a:ext cx="85725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Dashboard</a:t>
            </a:r>
            <a:endParaRPr lang="en-US" sz="600" dirty="0"/>
          </a:p>
        </p:txBody>
      </p:sp>
      <p:sp>
        <p:nvSpPr>
          <p:cNvPr id="134" name="Text 76"/>
          <p:cNvSpPr/>
          <p:nvPr/>
        </p:nvSpPr>
        <p:spPr>
          <a:xfrm>
            <a:off x="1590675" y="1138238"/>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35" name="Text 77"/>
          <p:cNvSpPr/>
          <p:nvPr/>
        </p:nvSpPr>
        <p:spPr>
          <a:xfrm>
            <a:off x="1495425" y="1238250"/>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36" name="Text 78"/>
          <p:cNvSpPr/>
          <p:nvPr/>
        </p:nvSpPr>
        <p:spPr>
          <a:xfrm>
            <a:off x="1485900" y="309563"/>
            <a:ext cx="1262063"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Dash</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board</a:t>
            </a:r>
            <a:endParaRPr lang="en-US" sz="1200" dirty="0"/>
          </a:p>
        </p:txBody>
      </p:sp>
      <p:sp>
        <p:nvSpPr>
          <p:cNvPr id="137" name="Text 79"/>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38" name="Text 80"/>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39" name="Text 81"/>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976312" y="671513"/>
            <a:ext cx="1738313" cy="4338638"/>
          </a:xfrm>
          <a:prstGeom prst="rect">
            <a:avLst/>
          </a:prstGeom>
          <a:noFill/>
          <a:ln/>
        </p:spPr>
      </p:sp>
      <p:sp>
        <p:nvSpPr>
          <p:cNvPr id="3" name="Shape 1"/>
          <p:cNvSpPr/>
          <p:nvPr/>
        </p:nvSpPr>
        <p:spPr>
          <a:xfrm>
            <a:off x="5172075" y="881063"/>
            <a:ext cx="2433638" cy="3986213"/>
          </a:xfrm>
          <a:prstGeom prst="roundRect">
            <a:avLst/>
          </a:prstGeom>
          <a:noFill/>
          <a:ln w="12700">
            <a:solidFill>
              <a:srgbClr val="A1A3AB">
                <a:alpha val="63000"/>
              </a:srgbClr>
            </a:solidFill>
            <a:prstDash val="solid"/>
          </a:ln>
        </p:spPr>
      </p:sp>
      <p:sp>
        <p:nvSpPr>
          <p:cNvPr id="4" name="Shape 2"/>
          <p:cNvSpPr/>
          <p:nvPr/>
        </p:nvSpPr>
        <p:spPr>
          <a:xfrm>
            <a:off x="3076575" y="876300"/>
            <a:ext cx="2014538" cy="3986213"/>
          </a:xfrm>
          <a:prstGeom prst="roundRect">
            <a:avLst/>
          </a:prstGeom>
          <a:noFill/>
          <a:ln w="12700">
            <a:solidFill>
              <a:srgbClr val="A1A3AB">
                <a:alpha val="63000"/>
              </a:srgbClr>
            </a:solidFill>
            <a:prstDash val="solid"/>
          </a:ln>
        </p:spPr>
      </p:sp>
      <p:sp>
        <p:nvSpPr>
          <p:cNvPr id="5" name="Shape 3"/>
          <p:cNvSpPr/>
          <p:nvPr/>
        </p:nvSpPr>
        <p:spPr>
          <a:xfrm rot="0">
            <a:off x="3233738" y="1081088"/>
            <a:ext cx="147638" cy="0"/>
          </a:xfrm>
          <a:prstGeom prst="line">
            <a:avLst/>
          </a:prstGeom>
          <a:noFill/>
          <a:ln w="25400">
            <a:solidFill>
              <a:srgbClr val="F24E1E"/>
            </a:solidFill>
            <a:prstDash val="solid"/>
          </a:ln>
        </p:spPr>
      </p:sp>
      <p:sp>
        <p:nvSpPr>
          <p:cNvPr id="6" name="Shape 4"/>
          <p:cNvSpPr/>
          <p:nvPr/>
        </p:nvSpPr>
        <p:spPr>
          <a:xfrm>
            <a:off x="3214688" y="1852612"/>
            <a:ext cx="1738313" cy="638175"/>
          </a:xfrm>
          <a:prstGeom prst="roundRect">
            <a:avLst/>
          </a:prstGeom>
          <a:noFill/>
          <a:ln w="12700">
            <a:solidFill>
              <a:srgbClr val="A1A3AB"/>
            </a:solidFill>
            <a:prstDash val="solid"/>
          </a:ln>
        </p:spPr>
      </p:sp>
      <p:sp>
        <p:nvSpPr>
          <p:cNvPr id="7" name="Shape 5"/>
          <p:cNvSpPr/>
          <p:nvPr/>
        </p:nvSpPr>
        <p:spPr>
          <a:xfrm>
            <a:off x="3214688" y="1166813"/>
            <a:ext cx="1738313" cy="638175"/>
          </a:xfrm>
          <a:prstGeom prst="roundRect">
            <a:avLst/>
          </a:prstGeom>
          <a:solidFill>
            <a:srgbClr val="A1A3AB">
              <a:alpha val="17000"/>
            </a:srgbClr>
          </a:solidFill>
          <a:ln w="12700">
            <a:solidFill>
              <a:srgbClr val="A1A3AB"/>
            </a:solidFill>
            <a:prstDash val="solid"/>
          </a:ln>
        </p:spPr>
      </p:sp>
      <p:sp>
        <p:nvSpPr>
          <p:cNvPr id="8" name="Shape 6"/>
          <p:cNvSpPr/>
          <p:nvPr/>
        </p:nvSpPr>
        <p:spPr>
          <a:xfrm>
            <a:off x="976312" y="876300"/>
            <a:ext cx="1738313" cy="4133850"/>
          </a:xfrm>
          <a:prstGeom prst="rect">
            <a:avLst/>
          </a:prstGeom>
          <a:solidFill>
            <a:srgbClr val="FF6767"/>
          </a:solidFill>
          <a:ln/>
        </p:spPr>
      </p:sp>
      <p:sp>
        <p:nvSpPr>
          <p:cNvPr id="9" name="Shape 7"/>
          <p:cNvSpPr/>
          <p:nvPr/>
        </p:nvSpPr>
        <p:spPr>
          <a:xfrm>
            <a:off x="1243013" y="2052637"/>
            <a:ext cx="1371600" cy="280988"/>
          </a:xfrm>
          <a:prstGeom prst="roundRect">
            <a:avLst/>
          </a:prstGeom>
          <a:solidFill>
            <a:srgbClr val="FFFFFF"/>
          </a:solidFill>
          <a:ln/>
        </p:spPr>
      </p:sp>
      <p:sp>
        <p:nvSpPr>
          <p:cNvPr id="10" name="Shape 8"/>
          <p:cNvSpPr/>
          <p:nvPr/>
        </p:nvSpPr>
        <p:spPr>
          <a:xfrm>
            <a:off x="1143000" y="133350"/>
            <a:ext cx="6858000" cy="476250"/>
          </a:xfrm>
          <a:prstGeom prst="rect">
            <a:avLst/>
          </a:prstGeom>
          <a:solidFill>
            <a:srgbClr val="F8F8F8"/>
          </a:solidFill>
          <a:ln/>
        </p:spPr>
      </p:sp>
      <p:sp>
        <p:nvSpPr>
          <p:cNvPr id="11" name="Shape 9"/>
          <p:cNvSpPr/>
          <p:nvPr/>
        </p:nvSpPr>
        <p:spPr>
          <a:xfrm>
            <a:off x="3005138" y="314325"/>
            <a:ext cx="3309938" cy="171450"/>
          </a:xfrm>
          <a:prstGeom prst="roundRect">
            <a:avLst/>
          </a:prstGeom>
          <a:solidFill>
            <a:srgbClr val="F5F8FF"/>
          </a:solidFill>
          <a:ln/>
        </p:spPr>
      </p:sp>
      <p:sp>
        <p:nvSpPr>
          <p:cNvPr id="12" name="Shape 10"/>
          <p:cNvSpPr/>
          <p:nvPr/>
        </p:nvSpPr>
        <p:spPr>
          <a:xfrm>
            <a:off x="6143625" y="314325"/>
            <a:ext cx="171450" cy="171450"/>
          </a:xfrm>
          <a:prstGeom prst="roundRect">
            <a:avLst/>
          </a:prstGeom>
          <a:solidFill>
            <a:srgbClr val="FF6767"/>
          </a:solidFill>
          <a:ln/>
        </p:spPr>
      </p:sp>
      <p:pic>
        <p:nvPicPr>
          <p:cNvPr id="13"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4" name="Image 1" descr="preencoded.png">    </p:cNvPr>
          <p:cNvPicPr>
            <a:picLocks noChangeAspect="1"/>
          </p:cNvPicPr>
          <p:nvPr/>
        </p:nvPicPr>
        <p:blipFill>
          <a:blip r:embed="rId2"/>
          <a:stretch>
            <a:fillRect/>
          </a:stretch>
        </p:blipFill>
        <p:spPr>
          <a:xfrm>
            <a:off x="5267325" y="957263"/>
            <a:ext cx="752475" cy="752475"/>
          </a:xfrm>
          <a:prstGeom prst="rect">
            <a:avLst/>
          </a:prstGeom>
        </p:spPr>
      </p:pic>
      <p:pic>
        <p:nvPicPr>
          <p:cNvPr id="15" name="Image 2" descr="preencoded.png">    </p:cNvPr>
          <p:cNvPicPr>
            <a:picLocks noChangeAspect="1"/>
          </p:cNvPicPr>
          <p:nvPr/>
        </p:nvPicPr>
        <p:blipFill>
          <a:blip r:embed="rId3"/>
          <a:stretch>
            <a:fillRect/>
          </a:stretch>
        </p:blipFill>
        <p:spPr>
          <a:xfrm>
            <a:off x="7110413" y="4624388"/>
            <a:ext cx="171450" cy="171450"/>
          </a:xfrm>
          <a:prstGeom prst="rect">
            <a:avLst/>
          </a:prstGeom>
        </p:spPr>
      </p:pic>
      <p:pic>
        <p:nvPicPr>
          <p:cNvPr id="16" name="Image 3" descr="preencoded.png">    </p:cNvPr>
          <p:cNvPicPr>
            <a:picLocks noChangeAspect="1"/>
          </p:cNvPicPr>
          <p:nvPr/>
        </p:nvPicPr>
        <p:blipFill>
          <a:blip r:embed="rId4"/>
          <a:stretch>
            <a:fillRect/>
          </a:stretch>
        </p:blipFill>
        <p:spPr>
          <a:xfrm>
            <a:off x="7339012" y="4624388"/>
            <a:ext cx="171450" cy="171450"/>
          </a:xfrm>
          <a:prstGeom prst="rect">
            <a:avLst/>
          </a:prstGeom>
        </p:spPr>
      </p:pic>
      <p:pic>
        <p:nvPicPr>
          <p:cNvPr id="17" name="Image 4" descr="preencoded.png">    </p:cNvPr>
          <p:cNvPicPr>
            <a:picLocks noChangeAspect="1"/>
          </p:cNvPicPr>
          <p:nvPr/>
        </p:nvPicPr>
        <p:blipFill>
          <a:blip r:embed="rId5"/>
          <a:stretch>
            <a:fillRect/>
          </a:stretch>
        </p:blipFill>
        <p:spPr>
          <a:xfrm>
            <a:off x="4452938" y="1952625"/>
            <a:ext cx="419100" cy="419100"/>
          </a:xfrm>
          <a:prstGeom prst="rect">
            <a:avLst/>
          </a:prstGeom>
        </p:spPr>
      </p:pic>
      <p:pic>
        <p:nvPicPr>
          <p:cNvPr id="18" name="Image 5" descr="preencoded.png">    </p:cNvPr>
          <p:cNvPicPr>
            <a:picLocks noChangeAspect="1"/>
          </p:cNvPicPr>
          <p:nvPr/>
        </p:nvPicPr>
        <p:blipFill>
          <a:blip r:embed="rId6"/>
          <a:stretch>
            <a:fillRect/>
          </a:stretch>
        </p:blipFill>
        <p:spPr>
          <a:xfrm>
            <a:off x="3286125" y="1890713"/>
            <a:ext cx="66675" cy="66675"/>
          </a:xfrm>
          <a:prstGeom prst="rect">
            <a:avLst/>
          </a:prstGeom>
        </p:spPr>
      </p:pic>
      <p:pic>
        <p:nvPicPr>
          <p:cNvPr id="19" name="Image 6" descr="preencoded.png">    </p:cNvPr>
          <p:cNvPicPr>
            <a:picLocks noChangeAspect="1"/>
          </p:cNvPicPr>
          <p:nvPr/>
        </p:nvPicPr>
        <p:blipFill>
          <a:blip r:embed="rId7"/>
          <a:stretch>
            <a:fillRect/>
          </a:stretch>
        </p:blipFill>
        <p:spPr>
          <a:xfrm>
            <a:off x="4814888" y="1890713"/>
            <a:ext cx="19759" cy="22099"/>
          </a:xfrm>
          <a:prstGeom prst="rect">
            <a:avLst/>
          </a:prstGeom>
        </p:spPr>
      </p:pic>
      <p:pic>
        <p:nvPicPr>
          <p:cNvPr id="20" name="Image 7" descr="preencoded.png">    </p:cNvPr>
          <p:cNvPicPr>
            <a:picLocks noChangeAspect="1"/>
          </p:cNvPicPr>
          <p:nvPr/>
        </p:nvPicPr>
        <p:blipFill>
          <a:blip r:embed="rId8"/>
          <a:stretch>
            <a:fillRect/>
          </a:stretch>
        </p:blipFill>
        <p:spPr>
          <a:xfrm>
            <a:off x="4841132" y="1890713"/>
            <a:ext cx="19759" cy="22099"/>
          </a:xfrm>
          <a:prstGeom prst="rect">
            <a:avLst/>
          </a:prstGeom>
        </p:spPr>
      </p:pic>
      <p:pic>
        <p:nvPicPr>
          <p:cNvPr id="21" name="Image 8" descr="preencoded.png">    </p:cNvPr>
          <p:cNvPicPr>
            <a:picLocks noChangeAspect="1"/>
          </p:cNvPicPr>
          <p:nvPr/>
        </p:nvPicPr>
        <p:blipFill>
          <a:blip r:embed="rId9"/>
          <a:stretch>
            <a:fillRect/>
          </a:stretch>
        </p:blipFill>
        <p:spPr>
          <a:xfrm>
            <a:off x="4867375" y="1890713"/>
            <a:ext cx="19759" cy="22099"/>
          </a:xfrm>
          <a:prstGeom prst="rect">
            <a:avLst/>
          </a:prstGeom>
        </p:spPr>
      </p:pic>
      <p:pic>
        <p:nvPicPr>
          <p:cNvPr id="22" name="Image 9" descr="preencoded.png">    </p:cNvPr>
          <p:cNvPicPr>
            <a:picLocks noChangeAspect="1"/>
          </p:cNvPicPr>
          <p:nvPr/>
        </p:nvPicPr>
        <p:blipFill>
          <a:blip r:embed="rId10"/>
          <a:stretch>
            <a:fillRect/>
          </a:stretch>
        </p:blipFill>
        <p:spPr>
          <a:xfrm>
            <a:off x="4452938" y="1266825"/>
            <a:ext cx="419100" cy="419100"/>
          </a:xfrm>
          <a:prstGeom prst="rect">
            <a:avLst/>
          </a:prstGeom>
        </p:spPr>
      </p:pic>
      <p:pic>
        <p:nvPicPr>
          <p:cNvPr id="23" name="Image 10" descr="preencoded.png">    </p:cNvPr>
          <p:cNvPicPr>
            <a:picLocks noChangeAspect="1"/>
          </p:cNvPicPr>
          <p:nvPr/>
        </p:nvPicPr>
        <p:blipFill>
          <a:blip r:embed="rId11"/>
          <a:stretch>
            <a:fillRect/>
          </a:stretch>
        </p:blipFill>
        <p:spPr>
          <a:xfrm>
            <a:off x="3286125" y="1204913"/>
            <a:ext cx="66675" cy="66675"/>
          </a:xfrm>
          <a:prstGeom prst="rect">
            <a:avLst/>
          </a:prstGeom>
        </p:spPr>
      </p:pic>
      <p:pic>
        <p:nvPicPr>
          <p:cNvPr id="24" name="Image 11" descr="preencoded.png">    </p:cNvPr>
          <p:cNvPicPr>
            <a:picLocks noChangeAspect="1"/>
          </p:cNvPicPr>
          <p:nvPr/>
        </p:nvPicPr>
        <p:blipFill>
          <a:blip r:embed="rId12"/>
          <a:stretch>
            <a:fillRect/>
          </a:stretch>
        </p:blipFill>
        <p:spPr>
          <a:xfrm>
            <a:off x="4814888" y="1204913"/>
            <a:ext cx="19759" cy="22099"/>
          </a:xfrm>
          <a:prstGeom prst="rect">
            <a:avLst/>
          </a:prstGeom>
        </p:spPr>
      </p:pic>
      <p:pic>
        <p:nvPicPr>
          <p:cNvPr id="25" name="Image 12" descr="preencoded.png">    </p:cNvPr>
          <p:cNvPicPr>
            <a:picLocks noChangeAspect="1"/>
          </p:cNvPicPr>
          <p:nvPr/>
        </p:nvPicPr>
        <p:blipFill>
          <a:blip r:embed="rId13"/>
          <a:stretch>
            <a:fillRect/>
          </a:stretch>
        </p:blipFill>
        <p:spPr>
          <a:xfrm>
            <a:off x="4841132" y="1204913"/>
            <a:ext cx="19759" cy="22099"/>
          </a:xfrm>
          <a:prstGeom prst="rect">
            <a:avLst/>
          </a:prstGeom>
        </p:spPr>
      </p:pic>
      <p:pic>
        <p:nvPicPr>
          <p:cNvPr id="26" name="Image 13" descr="preencoded.png">    </p:cNvPr>
          <p:cNvPicPr>
            <a:picLocks noChangeAspect="1"/>
          </p:cNvPicPr>
          <p:nvPr/>
        </p:nvPicPr>
        <p:blipFill>
          <a:blip r:embed="rId14"/>
          <a:stretch>
            <a:fillRect/>
          </a:stretch>
        </p:blipFill>
        <p:spPr>
          <a:xfrm>
            <a:off x="4867375" y="1204913"/>
            <a:ext cx="19759" cy="22099"/>
          </a:xfrm>
          <a:prstGeom prst="rect">
            <a:avLst/>
          </a:prstGeom>
        </p:spPr>
      </p:pic>
      <p:pic>
        <p:nvPicPr>
          <p:cNvPr id="27" name="Image 14" descr="preencoded.png">    </p:cNvPr>
          <p:cNvPicPr>
            <a:picLocks noChangeAspect="1"/>
          </p:cNvPicPr>
          <p:nvPr/>
        </p:nvPicPr>
        <p:blipFill>
          <a:blip r:embed="rId15"/>
          <a:stretch>
            <a:fillRect/>
          </a:stretch>
        </p:blipFill>
        <p:spPr>
          <a:xfrm>
            <a:off x="1243013" y="1395413"/>
            <a:ext cx="1371600" cy="280988"/>
          </a:xfrm>
          <a:prstGeom prst="rect">
            <a:avLst/>
          </a:prstGeom>
        </p:spPr>
      </p:pic>
      <p:pic>
        <p:nvPicPr>
          <p:cNvPr id="28" name="Image 15" descr="preencoded.png">    </p:cNvPr>
          <p:cNvPicPr>
            <a:picLocks noChangeAspect="1"/>
          </p:cNvPicPr>
          <p:nvPr/>
        </p:nvPicPr>
        <p:blipFill>
          <a:blip r:embed="rId16"/>
          <a:stretch>
            <a:fillRect/>
          </a:stretch>
        </p:blipFill>
        <p:spPr>
          <a:xfrm>
            <a:off x="1243013" y="2381250"/>
            <a:ext cx="1371600" cy="280988"/>
          </a:xfrm>
          <a:prstGeom prst="rect">
            <a:avLst/>
          </a:prstGeom>
        </p:spPr>
      </p:pic>
      <p:pic>
        <p:nvPicPr>
          <p:cNvPr id="29" name="Image 16" descr="preencoded.png">    </p:cNvPr>
          <p:cNvPicPr>
            <a:picLocks noChangeAspect="1"/>
          </p:cNvPicPr>
          <p:nvPr/>
        </p:nvPicPr>
        <p:blipFill>
          <a:blip r:embed="rId17"/>
          <a:stretch>
            <a:fillRect/>
          </a:stretch>
        </p:blipFill>
        <p:spPr>
          <a:xfrm>
            <a:off x="1243013" y="2709863"/>
            <a:ext cx="1371600" cy="280988"/>
          </a:xfrm>
          <a:prstGeom prst="rect">
            <a:avLst/>
          </a:prstGeom>
        </p:spPr>
      </p:pic>
      <p:pic>
        <p:nvPicPr>
          <p:cNvPr id="30" name="Image 17" descr="preencoded.png">    </p:cNvPr>
          <p:cNvPicPr>
            <a:picLocks noChangeAspect="1"/>
          </p:cNvPicPr>
          <p:nvPr/>
        </p:nvPicPr>
        <p:blipFill>
          <a:blip r:embed="rId18"/>
          <a:stretch>
            <a:fillRect/>
          </a:stretch>
        </p:blipFill>
        <p:spPr>
          <a:xfrm>
            <a:off x="1243013" y="3038475"/>
            <a:ext cx="1371600" cy="280988"/>
          </a:xfrm>
          <a:prstGeom prst="rect">
            <a:avLst/>
          </a:prstGeom>
        </p:spPr>
      </p:pic>
      <p:pic>
        <p:nvPicPr>
          <p:cNvPr id="31" name="Image 18" descr="preencoded.png">    </p:cNvPr>
          <p:cNvPicPr>
            <a:picLocks noChangeAspect="1"/>
          </p:cNvPicPr>
          <p:nvPr/>
        </p:nvPicPr>
        <p:blipFill>
          <a:blip r:embed="rId19"/>
          <a:stretch>
            <a:fillRect/>
          </a:stretch>
        </p:blipFill>
        <p:spPr>
          <a:xfrm>
            <a:off x="1243013" y="4581525"/>
            <a:ext cx="1371600" cy="280988"/>
          </a:xfrm>
          <a:prstGeom prst="rect">
            <a:avLst/>
          </a:prstGeom>
        </p:spPr>
      </p:pic>
      <p:pic>
        <p:nvPicPr>
          <p:cNvPr id="32" name="Image 19" descr="preencoded.png">    </p:cNvPr>
          <p:cNvPicPr>
            <a:picLocks noChangeAspect="1"/>
          </p:cNvPicPr>
          <p:nvPr/>
        </p:nvPicPr>
        <p:blipFill>
          <a:blip r:embed="rId20"/>
          <a:stretch>
            <a:fillRect/>
          </a:stretch>
        </p:blipFill>
        <p:spPr>
          <a:xfrm>
            <a:off x="1243013" y="1724025"/>
            <a:ext cx="1371600" cy="280988"/>
          </a:xfrm>
          <a:prstGeom prst="rect">
            <a:avLst/>
          </a:prstGeom>
        </p:spPr>
      </p:pic>
      <p:pic>
        <p:nvPicPr>
          <p:cNvPr id="33" name="Image 20" descr="preencoded.png">    </p:cNvPr>
          <p:cNvPicPr>
            <a:picLocks noChangeAspect="1"/>
          </p:cNvPicPr>
          <p:nvPr/>
        </p:nvPicPr>
        <p:blipFill>
          <a:blip r:embed="rId21"/>
          <a:stretch>
            <a:fillRect/>
          </a:stretch>
        </p:blipFill>
        <p:spPr>
          <a:xfrm>
            <a:off x="1319213" y="2133600"/>
            <a:ext cx="114300" cy="114300"/>
          </a:xfrm>
          <a:prstGeom prst="rect">
            <a:avLst/>
          </a:prstGeom>
        </p:spPr>
      </p:pic>
      <p:pic>
        <p:nvPicPr>
          <p:cNvPr id="34" name="Image 21" descr="preencoded.png">    </p:cNvPr>
          <p:cNvPicPr>
            <a:picLocks noChangeAspect="1"/>
          </p:cNvPicPr>
          <p:nvPr/>
        </p:nvPicPr>
        <p:blipFill>
          <a:blip r:embed="rId22"/>
          <a:stretch>
            <a:fillRect/>
          </a:stretch>
        </p:blipFill>
        <p:spPr>
          <a:xfrm>
            <a:off x="1662113" y="671513"/>
            <a:ext cx="409575" cy="409575"/>
          </a:xfrm>
          <a:prstGeom prst="rect">
            <a:avLst/>
          </a:prstGeom>
        </p:spPr>
      </p:pic>
      <p:pic>
        <p:nvPicPr>
          <p:cNvPr id="35" name="Image 22" descr="preencoded.png">    </p:cNvPr>
          <p:cNvPicPr>
            <a:picLocks noChangeAspect="1"/>
          </p:cNvPicPr>
          <p:nvPr/>
        </p:nvPicPr>
        <p:blipFill>
          <a:blip r:embed="rId23"/>
          <a:stretch>
            <a:fillRect/>
          </a:stretch>
        </p:blipFill>
        <p:spPr>
          <a:xfrm>
            <a:off x="6700838" y="319088"/>
            <a:ext cx="161925" cy="161925"/>
          </a:xfrm>
          <a:prstGeom prst="rect">
            <a:avLst/>
          </a:prstGeom>
        </p:spPr>
      </p:pic>
      <p:pic>
        <p:nvPicPr>
          <p:cNvPr id="36" name="Image 23" descr="preencoded.png">    </p:cNvPr>
          <p:cNvPicPr>
            <a:picLocks noChangeAspect="1"/>
          </p:cNvPicPr>
          <p:nvPr/>
        </p:nvPicPr>
        <p:blipFill>
          <a:blip r:embed="rId24"/>
          <a:stretch>
            <a:fillRect/>
          </a:stretch>
        </p:blipFill>
        <p:spPr>
          <a:xfrm>
            <a:off x="6905625" y="319088"/>
            <a:ext cx="161925" cy="161925"/>
          </a:xfrm>
          <a:prstGeom prst="rect">
            <a:avLst/>
          </a:prstGeom>
        </p:spPr>
      </p:pic>
      <p:pic>
        <p:nvPicPr>
          <p:cNvPr id="37" name="Image 24" descr="preencoded.png">    </p:cNvPr>
          <p:cNvPicPr>
            <a:picLocks noChangeAspect="1"/>
          </p:cNvPicPr>
          <p:nvPr/>
        </p:nvPicPr>
        <p:blipFill>
          <a:blip r:embed="rId25"/>
          <a:stretch>
            <a:fillRect/>
          </a:stretch>
        </p:blipFill>
        <p:spPr>
          <a:xfrm>
            <a:off x="6190638" y="362442"/>
            <a:ext cx="75333" cy="70084"/>
          </a:xfrm>
          <a:prstGeom prst="rect">
            <a:avLst/>
          </a:prstGeom>
        </p:spPr>
      </p:pic>
      <p:sp>
        <p:nvSpPr>
          <p:cNvPr id="38" name="Text 11"/>
          <p:cNvSpPr/>
          <p:nvPr/>
        </p:nvSpPr>
        <p:spPr>
          <a:xfrm>
            <a:off x="6091238" y="1643063"/>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39" name="Text 12"/>
          <p:cNvSpPr/>
          <p:nvPr/>
        </p:nvSpPr>
        <p:spPr>
          <a:xfrm>
            <a:off x="6091238" y="1185863"/>
            <a:ext cx="1181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Submit Documents</a:t>
            </a:r>
            <a:endParaRPr lang="en-US" sz="600" dirty="0"/>
          </a:p>
        </p:txBody>
      </p:sp>
      <p:sp>
        <p:nvSpPr>
          <p:cNvPr id="40" name="Text 13"/>
          <p:cNvSpPr/>
          <p:nvPr/>
        </p:nvSpPr>
        <p:spPr>
          <a:xfrm>
            <a:off x="6091238" y="1352550"/>
            <a:ext cx="9048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Priority: </a:t>
            </a:r>
            <a:pPr algn="l" indent="0" marL="0">
              <a:lnSpc>
                <a:spcPts val="545"/>
              </a:lnSpc>
              <a:buNone/>
            </a:pPr>
            <a:r>
              <a:rPr lang="en-US" sz="450" dirty="0">
                <a:solidFill>
                  <a:srgbClr val="F21E1E">
                    <a:alpha val="99000"/>
                  </a:srgbClr>
                </a:solidFill>
                <a:latin typeface="Inter" pitchFamily="34" charset="0"/>
                <a:ea typeface="Inter" pitchFamily="34" charset="-122"/>
                <a:cs typeface="Inter" pitchFamily="34" charset="-120"/>
              </a:rPr>
              <a:t>Extreme</a:t>
            </a:r>
            <a:endParaRPr lang="en-US" sz="450" dirty="0"/>
          </a:p>
        </p:txBody>
      </p:sp>
      <p:sp>
        <p:nvSpPr>
          <p:cNvPr id="41" name="Text 14"/>
          <p:cNvSpPr/>
          <p:nvPr/>
        </p:nvSpPr>
        <p:spPr>
          <a:xfrm>
            <a:off x="6091238" y="1500188"/>
            <a:ext cx="9810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Status: </a:t>
            </a:r>
            <a:pPr algn="l" indent="0" marL="0">
              <a:lnSpc>
                <a:spcPts val="545"/>
              </a:lnSpc>
              <a:buNone/>
            </a:pPr>
            <a:r>
              <a:rPr lang="en-US" sz="450" dirty="0">
                <a:solidFill>
                  <a:srgbClr val="F21E1E">
                    <a:alpha val="99000"/>
                  </a:srgbClr>
                </a:solidFill>
                <a:latin typeface="Inter" pitchFamily="34" charset="0"/>
                <a:ea typeface="Inter" pitchFamily="34" charset="-122"/>
                <a:cs typeface="Inter" pitchFamily="34" charset="-120"/>
              </a:rPr>
              <a:t>Not Started</a:t>
            </a:r>
            <a:endParaRPr lang="en-US" sz="450" dirty="0"/>
          </a:p>
        </p:txBody>
      </p:sp>
      <p:sp>
        <p:nvSpPr>
          <p:cNvPr id="42" name="Text 15"/>
          <p:cNvSpPr/>
          <p:nvPr/>
        </p:nvSpPr>
        <p:spPr>
          <a:xfrm>
            <a:off x="5276850" y="1800225"/>
            <a:ext cx="2671763" cy="2624138"/>
          </a:xfrm>
          <a:prstGeom prst="rect">
            <a:avLst/>
          </a:prstGeom>
          <a:noFill/>
          <a:ln/>
        </p:spPr>
        <p:txBody>
          <a:bodyPr wrap="square" rtlCol="0" anchor="ctr"/>
          <a:lstStyle/>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Task Title: </a:t>
            </a:r>
            <a:pPr algn="l" indent="0" marL="0">
              <a:lnSpc>
                <a:spcPts val="1080"/>
              </a:lnSpc>
              <a:buNone/>
            </a:pPr>
            <a:r>
              <a:rPr lang="en-US" sz="600" dirty="0">
                <a:solidFill>
                  <a:srgbClr val="747474">
                    <a:alpha val="99000"/>
                  </a:srgbClr>
                </a:solidFill>
                <a:latin typeface="Inter" pitchFamily="34" charset="0"/>
                <a:ea typeface="Inter" pitchFamily="34" charset="-122"/>
                <a:cs typeface="Inter" pitchFamily="34" charset="-120"/>
              </a:rPr>
              <a:t>Document Submission.</a:t>
            </a:r>
            <a:endParaRPr lang="en-US" sz="600" dirty="0"/>
          </a:p>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Objective:</a:t>
            </a:r>
            <a:pPr algn="l" indent="0" marL="0">
              <a:lnSpc>
                <a:spcPts val="1080"/>
              </a:lnSpc>
              <a:buNone/>
            </a:pPr>
            <a:r>
              <a:rPr lang="en-US" sz="600" dirty="0">
                <a:solidFill>
                  <a:srgbClr val="747474">
                    <a:alpha val="99000"/>
                  </a:srgbClr>
                </a:solidFill>
                <a:latin typeface="Inter" pitchFamily="34" charset="0"/>
                <a:ea typeface="Inter" pitchFamily="34" charset="-122"/>
                <a:cs typeface="Inter" pitchFamily="34" charset="-120"/>
              </a:rPr>
              <a:t> To submit required documents for something important</a:t>
            </a:r>
            <a:endParaRPr lang="en-US" sz="600" dirty="0"/>
          </a:p>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Task Description:</a:t>
            </a:r>
            <a:pPr algn="l" indent="0" marL="0">
              <a:lnSpc>
                <a:spcPts val="1080"/>
              </a:lnSpc>
              <a:buNone/>
            </a:pPr>
            <a:r>
              <a:rPr lang="en-US" sz="600" dirty="0">
                <a:solidFill>
                  <a:srgbClr val="747474">
                    <a:alpha val="99000"/>
                  </a:srgbClr>
                </a:solidFill>
                <a:latin typeface="Inter" pitchFamily="34" charset="0"/>
                <a:ea typeface="Inter" pitchFamily="34" charset="-122"/>
                <a:cs typeface="Inter" pitchFamily="34" charset="-120"/>
              </a:rPr>
              <a:t> Review the list of documents required for submission and ensure all necessary documents are ready. Organize the documents accordingly and scan them if physical copies need to be submitted digitally. Rename the scanned files appropriately for easy identification and verify the accepted file formats. Upload the documents securely to the designated platform, double-check for accuracy, and obtain confirmation of successful submission. Follow up if necessary to ensure proper processing.</a:t>
            </a:r>
            <a:endParaRPr lang="en-US" sz="600" dirty="0"/>
          </a:p>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Additional Notes:</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Ensure that the documents are authentic and up-to-date.</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Maintain confidentiality and security of sensitive information during the submission process.</a:t>
            </a:r>
            <a:endParaRPr lang="en-US" sz="600" dirty="0"/>
          </a:p>
          <a:p>
            <a:pPr algn="l" marL="342900" indent="-342900">
              <a:lnSpc>
                <a:spcPts val="1080"/>
              </a:lnSpc>
              <a:buSzPct val="100000"/>
              <a:buChar char="•"/>
            </a:pPr>
            <a:r>
              <a:rPr lang="en-US" sz="600" dirty="0">
                <a:solidFill>
                  <a:srgbClr val="747474">
                    <a:alpha val="99000"/>
                  </a:srgbClr>
                </a:solidFill>
                <a:latin typeface="Inter" pitchFamily="34" charset="0"/>
                <a:ea typeface="Inter" pitchFamily="34" charset="-122"/>
                <a:cs typeface="Inter" pitchFamily="34" charset="-120"/>
              </a:rPr>
              <a:t>If there are specific guidelines or deadlines for submission, adhere to them diligently.</a:t>
            </a:r>
            <a:endParaRPr lang="en-US" sz="600" dirty="0"/>
          </a:p>
          <a:p>
            <a:pPr algn="l" indent="0" marL="0">
              <a:lnSpc>
                <a:spcPts val="1080"/>
              </a:lnSpc>
              <a:buNone/>
            </a:pPr>
            <a:r>
              <a:rPr lang="en-US" sz="600" b="1" dirty="0">
                <a:solidFill>
                  <a:srgbClr val="747474">
                    <a:alpha val="99000"/>
                  </a:srgbClr>
                </a:solidFill>
                <a:latin typeface="Inter" pitchFamily="34" charset="0"/>
                <a:ea typeface="Inter" pitchFamily="34" charset="-122"/>
                <a:cs typeface="Inter" pitchFamily="34" charset="-120"/>
              </a:rPr>
              <a:t>Deadline for Submission: </a:t>
            </a:r>
            <a:pPr algn="l" indent="0" marL="0">
              <a:lnSpc>
                <a:spcPts val="1080"/>
              </a:lnSpc>
              <a:buNone/>
            </a:pPr>
            <a:r>
              <a:rPr lang="en-US" sz="600" dirty="0">
                <a:solidFill>
                  <a:srgbClr val="747474">
                    <a:alpha val="99000"/>
                  </a:srgbClr>
                </a:solidFill>
                <a:latin typeface="Inter" pitchFamily="34" charset="0"/>
                <a:ea typeface="Inter" pitchFamily="34" charset="-122"/>
                <a:cs typeface="Inter" pitchFamily="34" charset="-120"/>
              </a:rPr>
              <a:t>End of Day</a:t>
            </a:r>
            <a:endParaRPr lang="en-US" sz="600" dirty="0"/>
          </a:p>
        </p:txBody>
      </p:sp>
      <p:sp>
        <p:nvSpPr>
          <p:cNvPr id="43" name="Text 16"/>
          <p:cNvSpPr/>
          <p:nvPr/>
        </p:nvSpPr>
        <p:spPr>
          <a:xfrm>
            <a:off x="3233738" y="966788"/>
            <a:ext cx="814388"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My Tasks</a:t>
            </a:r>
            <a:endParaRPr lang="en-US" sz="600" dirty="0"/>
          </a:p>
        </p:txBody>
      </p:sp>
      <p:sp>
        <p:nvSpPr>
          <p:cNvPr id="44" name="Text 17"/>
          <p:cNvSpPr/>
          <p:nvPr/>
        </p:nvSpPr>
        <p:spPr>
          <a:xfrm>
            <a:off x="3414713" y="1890713"/>
            <a:ext cx="1319213"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Complete assignments</a:t>
            </a:r>
            <a:endParaRPr lang="en-US" sz="600" dirty="0"/>
          </a:p>
        </p:txBody>
      </p:sp>
      <p:sp>
        <p:nvSpPr>
          <p:cNvPr id="45" name="Text 18"/>
          <p:cNvSpPr/>
          <p:nvPr/>
        </p:nvSpPr>
        <p:spPr>
          <a:xfrm>
            <a:off x="3414713" y="2081212"/>
            <a:ext cx="1471613"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The assignments must be completed to pass final year....</a:t>
            </a:r>
            <a:endParaRPr lang="en-US" sz="525" dirty="0"/>
          </a:p>
        </p:txBody>
      </p:sp>
      <p:sp>
        <p:nvSpPr>
          <p:cNvPr id="46" name="Text 19"/>
          <p:cNvSpPr/>
          <p:nvPr/>
        </p:nvSpPr>
        <p:spPr>
          <a:xfrm>
            <a:off x="3414713" y="2409825"/>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47" name="Text 20"/>
          <p:cNvSpPr/>
          <p:nvPr/>
        </p:nvSpPr>
        <p:spPr>
          <a:xfrm>
            <a:off x="3843338" y="2409825"/>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48" name="Text 21"/>
          <p:cNvSpPr/>
          <p:nvPr/>
        </p:nvSpPr>
        <p:spPr>
          <a:xfrm>
            <a:off x="4324350" y="2409825"/>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49" name="Text 22"/>
          <p:cNvSpPr/>
          <p:nvPr/>
        </p:nvSpPr>
        <p:spPr>
          <a:xfrm>
            <a:off x="3414713" y="1204913"/>
            <a:ext cx="1181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Submit Documents</a:t>
            </a:r>
            <a:endParaRPr lang="en-US" sz="600" dirty="0"/>
          </a:p>
        </p:txBody>
      </p:sp>
      <p:sp>
        <p:nvSpPr>
          <p:cNvPr id="50" name="Text 23"/>
          <p:cNvSpPr/>
          <p:nvPr/>
        </p:nvSpPr>
        <p:spPr>
          <a:xfrm>
            <a:off x="3414713" y="1395413"/>
            <a:ext cx="1471613"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Make sure to submit all the necessary docum.....</a:t>
            </a:r>
            <a:endParaRPr lang="en-US" sz="525" dirty="0"/>
          </a:p>
        </p:txBody>
      </p:sp>
      <p:sp>
        <p:nvSpPr>
          <p:cNvPr id="51" name="Text 24"/>
          <p:cNvSpPr/>
          <p:nvPr/>
        </p:nvSpPr>
        <p:spPr>
          <a:xfrm>
            <a:off x="3414713" y="1714500"/>
            <a:ext cx="833437"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Extreme</a:t>
            </a:r>
            <a:endParaRPr lang="en-US" sz="375" dirty="0"/>
          </a:p>
        </p:txBody>
      </p:sp>
      <p:sp>
        <p:nvSpPr>
          <p:cNvPr id="52" name="Text 25"/>
          <p:cNvSpPr/>
          <p:nvPr/>
        </p:nvSpPr>
        <p:spPr>
          <a:xfrm>
            <a:off x="3824288" y="1714500"/>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53" name="Text 26"/>
          <p:cNvSpPr/>
          <p:nvPr/>
        </p:nvSpPr>
        <p:spPr>
          <a:xfrm>
            <a:off x="4324350" y="1724025"/>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54" name="Text 27"/>
          <p:cNvSpPr/>
          <p:nvPr/>
        </p:nvSpPr>
        <p:spPr>
          <a:xfrm>
            <a:off x="1509713" y="2147888"/>
            <a:ext cx="762000"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My Task</a:t>
            </a:r>
            <a:endParaRPr lang="en-US" sz="600" dirty="0"/>
          </a:p>
        </p:txBody>
      </p:sp>
      <p:sp>
        <p:nvSpPr>
          <p:cNvPr id="55" name="Text 28"/>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56" name="Text 29"/>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57" name="Text 30"/>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58" name="Text 31"/>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59" name="Text 32"/>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60" name="Text 33"/>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976312" y="671513"/>
            <a:ext cx="1738313" cy="4338638"/>
          </a:xfrm>
          <a:prstGeom prst="rect">
            <a:avLst/>
          </a:prstGeom>
          <a:noFill/>
          <a:ln/>
        </p:spPr>
      </p:sp>
      <p:sp>
        <p:nvSpPr>
          <p:cNvPr id="3" name="Shape 1"/>
          <p:cNvSpPr/>
          <p:nvPr/>
        </p:nvSpPr>
        <p:spPr>
          <a:xfrm>
            <a:off x="5172075" y="881063"/>
            <a:ext cx="2433638" cy="3986213"/>
          </a:xfrm>
          <a:prstGeom prst="roundRect">
            <a:avLst/>
          </a:prstGeom>
          <a:noFill/>
          <a:ln w="12700">
            <a:solidFill>
              <a:srgbClr val="A1A3AB">
                <a:alpha val="63000"/>
              </a:srgbClr>
            </a:solidFill>
            <a:prstDash val="solid"/>
          </a:ln>
        </p:spPr>
      </p:sp>
      <p:sp>
        <p:nvSpPr>
          <p:cNvPr id="4" name="Shape 2"/>
          <p:cNvSpPr/>
          <p:nvPr/>
        </p:nvSpPr>
        <p:spPr>
          <a:xfrm>
            <a:off x="3076575" y="876300"/>
            <a:ext cx="2014538" cy="3986213"/>
          </a:xfrm>
          <a:prstGeom prst="roundRect">
            <a:avLst/>
          </a:prstGeom>
          <a:noFill/>
          <a:ln w="12700">
            <a:solidFill>
              <a:srgbClr val="A1A3AB">
                <a:alpha val="63000"/>
              </a:srgbClr>
            </a:solidFill>
            <a:prstDash val="solid"/>
          </a:ln>
        </p:spPr>
      </p:sp>
      <p:sp>
        <p:nvSpPr>
          <p:cNvPr id="5" name="Shape 3"/>
          <p:cNvSpPr/>
          <p:nvPr/>
        </p:nvSpPr>
        <p:spPr>
          <a:xfrm rot="0">
            <a:off x="3233738" y="1081088"/>
            <a:ext cx="204788" cy="0"/>
          </a:xfrm>
          <a:prstGeom prst="line">
            <a:avLst/>
          </a:prstGeom>
          <a:noFill/>
          <a:ln w="25400">
            <a:solidFill>
              <a:srgbClr val="F24E1E"/>
            </a:solidFill>
            <a:prstDash val="solid"/>
          </a:ln>
        </p:spPr>
      </p:sp>
      <p:sp>
        <p:nvSpPr>
          <p:cNvPr id="6" name="Shape 4"/>
          <p:cNvSpPr/>
          <p:nvPr/>
        </p:nvSpPr>
        <p:spPr>
          <a:xfrm>
            <a:off x="3214688" y="1852612"/>
            <a:ext cx="1738313" cy="638175"/>
          </a:xfrm>
          <a:prstGeom prst="roundRect">
            <a:avLst/>
          </a:prstGeom>
          <a:noFill/>
          <a:ln w="12700">
            <a:solidFill>
              <a:srgbClr val="A1A3AB"/>
            </a:solidFill>
            <a:prstDash val="solid"/>
          </a:ln>
        </p:spPr>
      </p:sp>
      <p:sp>
        <p:nvSpPr>
          <p:cNvPr id="7" name="Shape 5"/>
          <p:cNvSpPr/>
          <p:nvPr/>
        </p:nvSpPr>
        <p:spPr>
          <a:xfrm>
            <a:off x="3214688" y="1166813"/>
            <a:ext cx="1738313" cy="638175"/>
          </a:xfrm>
          <a:prstGeom prst="roundRect">
            <a:avLst/>
          </a:prstGeom>
          <a:solidFill>
            <a:srgbClr val="A1A3AB">
              <a:alpha val="17000"/>
            </a:srgbClr>
          </a:solidFill>
          <a:ln w="12700">
            <a:solidFill>
              <a:srgbClr val="A1A3AB"/>
            </a:solidFill>
            <a:prstDash val="solid"/>
          </a:ln>
        </p:spPr>
      </p:sp>
      <p:sp>
        <p:nvSpPr>
          <p:cNvPr id="8" name="Shape 6"/>
          <p:cNvSpPr/>
          <p:nvPr/>
        </p:nvSpPr>
        <p:spPr>
          <a:xfrm>
            <a:off x="976312" y="876300"/>
            <a:ext cx="1738313" cy="4133850"/>
          </a:xfrm>
          <a:prstGeom prst="rect">
            <a:avLst/>
          </a:prstGeom>
          <a:solidFill>
            <a:srgbClr val="FF6767"/>
          </a:solidFill>
          <a:ln/>
        </p:spPr>
      </p:sp>
      <p:sp>
        <p:nvSpPr>
          <p:cNvPr id="9" name="Shape 7"/>
          <p:cNvSpPr/>
          <p:nvPr/>
        </p:nvSpPr>
        <p:spPr>
          <a:xfrm>
            <a:off x="1243013" y="1724025"/>
            <a:ext cx="1371600" cy="280988"/>
          </a:xfrm>
          <a:prstGeom prst="rect">
            <a:avLst/>
          </a:prstGeom>
          <a:noFill/>
          <a:ln/>
        </p:spPr>
      </p:sp>
      <p:sp>
        <p:nvSpPr>
          <p:cNvPr id="10" name="Shape 8"/>
          <p:cNvSpPr/>
          <p:nvPr/>
        </p:nvSpPr>
        <p:spPr>
          <a:xfrm>
            <a:off x="1243013" y="1724025"/>
            <a:ext cx="1371600" cy="280988"/>
          </a:xfrm>
          <a:prstGeom prst="roundRect">
            <a:avLst/>
          </a:prstGeom>
          <a:solidFill>
            <a:srgbClr val="FFFFFF"/>
          </a:solidFill>
          <a:ln/>
        </p:spPr>
      </p:sp>
      <p:sp>
        <p:nvSpPr>
          <p:cNvPr id="11" name="Shape 9"/>
          <p:cNvSpPr/>
          <p:nvPr/>
        </p:nvSpPr>
        <p:spPr>
          <a:xfrm>
            <a:off x="1143000" y="133350"/>
            <a:ext cx="6858000" cy="476250"/>
          </a:xfrm>
          <a:prstGeom prst="rect">
            <a:avLst/>
          </a:prstGeom>
          <a:solidFill>
            <a:srgbClr val="F8F8F8"/>
          </a:solidFill>
          <a:ln/>
        </p:spPr>
      </p:sp>
      <p:sp>
        <p:nvSpPr>
          <p:cNvPr id="12" name="Shape 10"/>
          <p:cNvSpPr/>
          <p:nvPr/>
        </p:nvSpPr>
        <p:spPr>
          <a:xfrm>
            <a:off x="3005138" y="314325"/>
            <a:ext cx="3309938" cy="171450"/>
          </a:xfrm>
          <a:prstGeom prst="roundRect">
            <a:avLst/>
          </a:prstGeom>
          <a:solidFill>
            <a:srgbClr val="F5F8FF"/>
          </a:solidFill>
          <a:ln/>
        </p:spPr>
      </p:sp>
      <p:sp>
        <p:nvSpPr>
          <p:cNvPr id="13" name="Shape 11"/>
          <p:cNvSpPr/>
          <p:nvPr/>
        </p:nvSpPr>
        <p:spPr>
          <a:xfrm>
            <a:off x="6143625" y="314325"/>
            <a:ext cx="171450" cy="171450"/>
          </a:xfrm>
          <a:prstGeom prst="roundRect">
            <a:avLst/>
          </a:prstGeom>
          <a:solidFill>
            <a:srgbClr val="FF6767"/>
          </a:solidFill>
          <a:ln/>
        </p:spPr>
      </p:sp>
      <p:pic>
        <p:nvPicPr>
          <p:cNvPr id="14"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5" name="Image 1" descr="preencoded.png">    </p:cNvPr>
          <p:cNvPicPr>
            <a:picLocks noChangeAspect="1"/>
          </p:cNvPicPr>
          <p:nvPr/>
        </p:nvPicPr>
        <p:blipFill>
          <a:blip r:embed="rId2"/>
          <a:stretch>
            <a:fillRect/>
          </a:stretch>
        </p:blipFill>
        <p:spPr>
          <a:xfrm>
            <a:off x="5267325" y="957263"/>
            <a:ext cx="752475" cy="752475"/>
          </a:xfrm>
          <a:prstGeom prst="rect">
            <a:avLst/>
          </a:prstGeom>
        </p:spPr>
      </p:pic>
      <p:pic>
        <p:nvPicPr>
          <p:cNvPr id="16" name="Image 2" descr="preencoded.png">    </p:cNvPr>
          <p:cNvPicPr>
            <a:picLocks noChangeAspect="1"/>
          </p:cNvPicPr>
          <p:nvPr/>
        </p:nvPicPr>
        <p:blipFill>
          <a:blip r:embed="rId3"/>
          <a:stretch>
            <a:fillRect/>
          </a:stretch>
        </p:blipFill>
        <p:spPr>
          <a:xfrm>
            <a:off x="7110413" y="4624388"/>
            <a:ext cx="171450" cy="171450"/>
          </a:xfrm>
          <a:prstGeom prst="rect">
            <a:avLst/>
          </a:prstGeom>
        </p:spPr>
      </p:pic>
      <p:pic>
        <p:nvPicPr>
          <p:cNvPr id="17" name="Image 3" descr="preencoded.png">    </p:cNvPr>
          <p:cNvPicPr>
            <a:picLocks noChangeAspect="1"/>
          </p:cNvPicPr>
          <p:nvPr/>
        </p:nvPicPr>
        <p:blipFill>
          <a:blip r:embed="rId4"/>
          <a:stretch>
            <a:fillRect/>
          </a:stretch>
        </p:blipFill>
        <p:spPr>
          <a:xfrm>
            <a:off x="7339012" y="4624388"/>
            <a:ext cx="171450" cy="171450"/>
          </a:xfrm>
          <a:prstGeom prst="rect">
            <a:avLst/>
          </a:prstGeom>
        </p:spPr>
      </p:pic>
      <p:pic>
        <p:nvPicPr>
          <p:cNvPr id="18" name="Image 4" descr="preencoded.png">    </p:cNvPr>
          <p:cNvPicPr>
            <a:picLocks noChangeAspect="1"/>
          </p:cNvPicPr>
          <p:nvPr/>
        </p:nvPicPr>
        <p:blipFill>
          <a:blip r:embed="rId5"/>
          <a:stretch>
            <a:fillRect/>
          </a:stretch>
        </p:blipFill>
        <p:spPr>
          <a:xfrm>
            <a:off x="4452938" y="1952625"/>
            <a:ext cx="419100" cy="419100"/>
          </a:xfrm>
          <a:prstGeom prst="rect">
            <a:avLst/>
          </a:prstGeom>
        </p:spPr>
      </p:pic>
      <p:pic>
        <p:nvPicPr>
          <p:cNvPr id="19" name="Image 5" descr="preencoded.png">    </p:cNvPr>
          <p:cNvPicPr>
            <a:picLocks noChangeAspect="1"/>
          </p:cNvPicPr>
          <p:nvPr/>
        </p:nvPicPr>
        <p:blipFill>
          <a:blip r:embed="rId6"/>
          <a:stretch>
            <a:fillRect/>
          </a:stretch>
        </p:blipFill>
        <p:spPr>
          <a:xfrm>
            <a:off x="3286125" y="1890713"/>
            <a:ext cx="66675" cy="66675"/>
          </a:xfrm>
          <a:prstGeom prst="rect">
            <a:avLst/>
          </a:prstGeom>
        </p:spPr>
      </p:pic>
      <p:pic>
        <p:nvPicPr>
          <p:cNvPr id="20" name="Image 6" descr="preencoded.png">    </p:cNvPr>
          <p:cNvPicPr>
            <a:picLocks noChangeAspect="1"/>
          </p:cNvPicPr>
          <p:nvPr/>
        </p:nvPicPr>
        <p:blipFill>
          <a:blip r:embed="rId7"/>
          <a:stretch>
            <a:fillRect/>
          </a:stretch>
        </p:blipFill>
        <p:spPr>
          <a:xfrm>
            <a:off x="4814888" y="1890713"/>
            <a:ext cx="19759" cy="22099"/>
          </a:xfrm>
          <a:prstGeom prst="rect">
            <a:avLst/>
          </a:prstGeom>
        </p:spPr>
      </p:pic>
      <p:pic>
        <p:nvPicPr>
          <p:cNvPr id="21" name="Image 7" descr="preencoded.png">    </p:cNvPr>
          <p:cNvPicPr>
            <a:picLocks noChangeAspect="1"/>
          </p:cNvPicPr>
          <p:nvPr/>
        </p:nvPicPr>
        <p:blipFill>
          <a:blip r:embed="rId8"/>
          <a:stretch>
            <a:fillRect/>
          </a:stretch>
        </p:blipFill>
        <p:spPr>
          <a:xfrm>
            <a:off x="4841132" y="1890713"/>
            <a:ext cx="19759" cy="22099"/>
          </a:xfrm>
          <a:prstGeom prst="rect">
            <a:avLst/>
          </a:prstGeom>
        </p:spPr>
      </p:pic>
      <p:pic>
        <p:nvPicPr>
          <p:cNvPr id="22" name="Image 8" descr="preencoded.png">    </p:cNvPr>
          <p:cNvPicPr>
            <a:picLocks noChangeAspect="1"/>
          </p:cNvPicPr>
          <p:nvPr/>
        </p:nvPicPr>
        <p:blipFill>
          <a:blip r:embed="rId9"/>
          <a:stretch>
            <a:fillRect/>
          </a:stretch>
        </p:blipFill>
        <p:spPr>
          <a:xfrm>
            <a:off x="4867375" y="1890713"/>
            <a:ext cx="19759" cy="22099"/>
          </a:xfrm>
          <a:prstGeom prst="rect">
            <a:avLst/>
          </a:prstGeom>
        </p:spPr>
      </p:pic>
      <p:pic>
        <p:nvPicPr>
          <p:cNvPr id="23" name="Image 9" descr="preencoded.png">    </p:cNvPr>
          <p:cNvPicPr>
            <a:picLocks noChangeAspect="1"/>
          </p:cNvPicPr>
          <p:nvPr/>
        </p:nvPicPr>
        <p:blipFill>
          <a:blip r:embed="rId10"/>
          <a:stretch>
            <a:fillRect/>
          </a:stretch>
        </p:blipFill>
        <p:spPr>
          <a:xfrm>
            <a:off x="4452938" y="1266825"/>
            <a:ext cx="419100" cy="419100"/>
          </a:xfrm>
          <a:prstGeom prst="rect">
            <a:avLst/>
          </a:prstGeom>
        </p:spPr>
      </p:pic>
      <p:pic>
        <p:nvPicPr>
          <p:cNvPr id="24" name="Image 10" descr="preencoded.png">    </p:cNvPr>
          <p:cNvPicPr>
            <a:picLocks noChangeAspect="1"/>
          </p:cNvPicPr>
          <p:nvPr/>
        </p:nvPicPr>
        <p:blipFill>
          <a:blip r:embed="rId11"/>
          <a:stretch>
            <a:fillRect/>
          </a:stretch>
        </p:blipFill>
        <p:spPr>
          <a:xfrm>
            <a:off x="3286125" y="1204913"/>
            <a:ext cx="66675" cy="66675"/>
          </a:xfrm>
          <a:prstGeom prst="rect">
            <a:avLst/>
          </a:prstGeom>
        </p:spPr>
      </p:pic>
      <p:pic>
        <p:nvPicPr>
          <p:cNvPr id="25" name="Image 11" descr="preencoded.png">    </p:cNvPr>
          <p:cNvPicPr>
            <a:picLocks noChangeAspect="1"/>
          </p:cNvPicPr>
          <p:nvPr/>
        </p:nvPicPr>
        <p:blipFill>
          <a:blip r:embed="rId12"/>
          <a:stretch>
            <a:fillRect/>
          </a:stretch>
        </p:blipFill>
        <p:spPr>
          <a:xfrm>
            <a:off x="4814888" y="1204913"/>
            <a:ext cx="19759" cy="22099"/>
          </a:xfrm>
          <a:prstGeom prst="rect">
            <a:avLst/>
          </a:prstGeom>
        </p:spPr>
      </p:pic>
      <p:pic>
        <p:nvPicPr>
          <p:cNvPr id="26" name="Image 12" descr="preencoded.png">    </p:cNvPr>
          <p:cNvPicPr>
            <a:picLocks noChangeAspect="1"/>
          </p:cNvPicPr>
          <p:nvPr/>
        </p:nvPicPr>
        <p:blipFill>
          <a:blip r:embed="rId13"/>
          <a:stretch>
            <a:fillRect/>
          </a:stretch>
        </p:blipFill>
        <p:spPr>
          <a:xfrm>
            <a:off x="4841132" y="1204913"/>
            <a:ext cx="19759" cy="22099"/>
          </a:xfrm>
          <a:prstGeom prst="rect">
            <a:avLst/>
          </a:prstGeom>
        </p:spPr>
      </p:pic>
      <p:pic>
        <p:nvPicPr>
          <p:cNvPr id="27" name="Image 13" descr="preencoded.png">    </p:cNvPr>
          <p:cNvPicPr>
            <a:picLocks noChangeAspect="1"/>
          </p:cNvPicPr>
          <p:nvPr/>
        </p:nvPicPr>
        <p:blipFill>
          <a:blip r:embed="rId14"/>
          <a:stretch>
            <a:fillRect/>
          </a:stretch>
        </p:blipFill>
        <p:spPr>
          <a:xfrm>
            <a:off x="4867375" y="1204913"/>
            <a:ext cx="19759" cy="22099"/>
          </a:xfrm>
          <a:prstGeom prst="rect">
            <a:avLst/>
          </a:prstGeom>
        </p:spPr>
      </p:pic>
      <p:pic>
        <p:nvPicPr>
          <p:cNvPr id="28" name="Image 14" descr="preencoded.png">    </p:cNvPr>
          <p:cNvPicPr>
            <a:picLocks noChangeAspect="1"/>
          </p:cNvPicPr>
          <p:nvPr/>
        </p:nvPicPr>
        <p:blipFill>
          <a:blip r:embed="rId15"/>
          <a:stretch>
            <a:fillRect/>
          </a:stretch>
        </p:blipFill>
        <p:spPr>
          <a:xfrm>
            <a:off x="1243013" y="1395413"/>
            <a:ext cx="1371600" cy="280988"/>
          </a:xfrm>
          <a:prstGeom prst="rect">
            <a:avLst/>
          </a:prstGeom>
        </p:spPr>
      </p:pic>
      <p:pic>
        <p:nvPicPr>
          <p:cNvPr id="29" name="Image 15" descr="preencoded.png">    </p:cNvPr>
          <p:cNvPicPr>
            <a:picLocks noChangeAspect="1"/>
          </p:cNvPicPr>
          <p:nvPr/>
        </p:nvPicPr>
        <p:blipFill>
          <a:blip r:embed="rId16"/>
          <a:stretch>
            <a:fillRect/>
          </a:stretch>
        </p:blipFill>
        <p:spPr>
          <a:xfrm>
            <a:off x="1243013" y="2052637"/>
            <a:ext cx="1371600" cy="280988"/>
          </a:xfrm>
          <a:prstGeom prst="rect">
            <a:avLst/>
          </a:prstGeom>
        </p:spPr>
      </p:pic>
      <p:pic>
        <p:nvPicPr>
          <p:cNvPr id="30" name="Image 16" descr="preencoded.png">    </p:cNvPr>
          <p:cNvPicPr>
            <a:picLocks noChangeAspect="1"/>
          </p:cNvPicPr>
          <p:nvPr/>
        </p:nvPicPr>
        <p:blipFill>
          <a:blip r:embed="rId17"/>
          <a:stretch>
            <a:fillRect/>
          </a:stretch>
        </p:blipFill>
        <p:spPr>
          <a:xfrm>
            <a:off x="1243013" y="2381250"/>
            <a:ext cx="1371600" cy="280988"/>
          </a:xfrm>
          <a:prstGeom prst="rect">
            <a:avLst/>
          </a:prstGeom>
        </p:spPr>
      </p:pic>
      <p:pic>
        <p:nvPicPr>
          <p:cNvPr id="31" name="Image 17" descr="preencoded.png">    </p:cNvPr>
          <p:cNvPicPr>
            <a:picLocks noChangeAspect="1"/>
          </p:cNvPicPr>
          <p:nvPr/>
        </p:nvPicPr>
        <p:blipFill>
          <a:blip r:embed="rId18"/>
          <a:stretch>
            <a:fillRect/>
          </a:stretch>
        </p:blipFill>
        <p:spPr>
          <a:xfrm>
            <a:off x="1243013" y="2709863"/>
            <a:ext cx="1371600" cy="280988"/>
          </a:xfrm>
          <a:prstGeom prst="rect">
            <a:avLst/>
          </a:prstGeom>
        </p:spPr>
      </p:pic>
      <p:pic>
        <p:nvPicPr>
          <p:cNvPr id="32" name="Image 18" descr="preencoded.png">    </p:cNvPr>
          <p:cNvPicPr>
            <a:picLocks noChangeAspect="1"/>
          </p:cNvPicPr>
          <p:nvPr/>
        </p:nvPicPr>
        <p:blipFill>
          <a:blip r:embed="rId19"/>
          <a:stretch>
            <a:fillRect/>
          </a:stretch>
        </p:blipFill>
        <p:spPr>
          <a:xfrm>
            <a:off x="1243013" y="3038475"/>
            <a:ext cx="1371600" cy="280988"/>
          </a:xfrm>
          <a:prstGeom prst="rect">
            <a:avLst/>
          </a:prstGeom>
        </p:spPr>
      </p:pic>
      <p:pic>
        <p:nvPicPr>
          <p:cNvPr id="33" name="Image 19" descr="preencoded.png">    </p:cNvPr>
          <p:cNvPicPr>
            <a:picLocks noChangeAspect="1"/>
          </p:cNvPicPr>
          <p:nvPr/>
        </p:nvPicPr>
        <p:blipFill>
          <a:blip r:embed="rId20"/>
          <a:stretch>
            <a:fillRect/>
          </a:stretch>
        </p:blipFill>
        <p:spPr>
          <a:xfrm>
            <a:off x="1243013" y="4581525"/>
            <a:ext cx="1371600" cy="280988"/>
          </a:xfrm>
          <a:prstGeom prst="rect">
            <a:avLst/>
          </a:prstGeom>
        </p:spPr>
      </p:pic>
      <p:pic>
        <p:nvPicPr>
          <p:cNvPr id="34" name="Image 20" descr="preencoded.png">    </p:cNvPr>
          <p:cNvPicPr>
            <a:picLocks noChangeAspect="1"/>
          </p:cNvPicPr>
          <p:nvPr/>
        </p:nvPicPr>
        <p:blipFill>
          <a:blip r:embed="rId21"/>
          <a:stretch>
            <a:fillRect/>
          </a:stretch>
        </p:blipFill>
        <p:spPr>
          <a:xfrm>
            <a:off x="1357313" y="1819275"/>
            <a:ext cx="36909" cy="95250"/>
          </a:xfrm>
          <a:prstGeom prst="rect">
            <a:avLst/>
          </a:prstGeom>
        </p:spPr>
      </p:pic>
      <p:pic>
        <p:nvPicPr>
          <p:cNvPr id="35" name="Image 21" descr="preencoded.png">    </p:cNvPr>
          <p:cNvPicPr>
            <a:picLocks noChangeAspect="1"/>
          </p:cNvPicPr>
          <p:nvPr/>
        </p:nvPicPr>
        <p:blipFill>
          <a:blip r:embed="rId22"/>
          <a:stretch>
            <a:fillRect/>
          </a:stretch>
        </p:blipFill>
        <p:spPr>
          <a:xfrm>
            <a:off x="1662113" y="671513"/>
            <a:ext cx="409575" cy="409575"/>
          </a:xfrm>
          <a:prstGeom prst="rect">
            <a:avLst/>
          </a:prstGeom>
        </p:spPr>
      </p:pic>
      <p:pic>
        <p:nvPicPr>
          <p:cNvPr id="36" name="Image 22" descr="preencoded.png">    </p:cNvPr>
          <p:cNvPicPr>
            <a:picLocks noChangeAspect="1"/>
          </p:cNvPicPr>
          <p:nvPr/>
        </p:nvPicPr>
        <p:blipFill>
          <a:blip r:embed="rId23"/>
          <a:stretch>
            <a:fillRect/>
          </a:stretch>
        </p:blipFill>
        <p:spPr>
          <a:xfrm>
            <a:off x="6700838" y="319088"/>
            <a:ext cx="161925" cy="161925"/>
          </a:xfrm>
          <a:prstGeom prst="rect">
            <a:avLst/>
          </a:prstGeom>
        </p:spPr>
      </p:pic>
      <p:pic>
        <p:nvPicPr>
          <p:cNvPr id="37" name="Image 23" descr="preencoded.png">    </p:cNvPr>
          <p:cNvPicPr>
            <a:picLocks noChangeAspect="1"/>
          </p:cNvPicPr>
          <p:nvPr/>
        </p:nvPicPr>
        <p:blipFill>
          <a:blip r:embed="rId24"/>
          <a:stretch>
            <a:fillRect/>
          </a:stretch>
        </p:blipFill>
        <p:spPr>
          <a:xfrm>
            <a:off x="6905625" y="319088"/>
            <a:ext cx="161925" cy="161925"/>
          </a:xfrm>
          <a:prstGeom prst="rect">
            <a:avLst/>
          </a:prstGeom>
        </p:spPr>
      </p:pic>
      <p:pic>
        <p:nvPicPr>
          <p:cNvPr id="38" name="Image 24" descr="preencoded.png">    </p:cNvPr>
          <p:cNvPicPr>
            <a:picLocks noChangeAspect="1"/>
          </p:cNvPicPr>
          <p:nvPr/>
        </p:nvPicPr>
        <p:blipFill>
          <a:blip r:embed="rId25"/>
          <a:stretch>
            <a:fillRect/>
          </a:stretch>
        </p:blipFill>
        <p:spPr>
          <a:xfrm>
            <a:off x="6190638" y="362442"/>
            <a:ext cx="75333" cy="70084"/>
          </a:xfrm>
          <a:prstGeom prst="rect">
            <a:avLst/>
          </a:prstGeom>
        </p:spPr>
      </p:pic>
      <p:sp>
        <p:nvSpPr>
          <p:cNvPr id="39" name="Text 12"/>
          <p:cNvSpPr/>
          <p:nvPr/>
        </p:nvSpPr>
        <p:spPr>
          <a:xfrm>
            <a:off x="6091238" y="1643063"/>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40" name="Text 13"/>
          <p:cNvSpPr/>
          <p:nvPr/>
        </p:nvSpPr>
        <p:spPr>
          <a:xfrm>
            <a:off x="6091238" y="1185863"/>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41" name="Text 14"/>
          <p:cNvSpPr/>
          <p:nvPr/>
        </p:nvSpPr>
        <p:spPr>
          <a:xfrm>
            <a:off x="6091238" y="1352550"/>
            <a:ext cx="9048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Priority: </a:t>
            </a:r>
            <a:pPr algn="l" indent="0" marL="0">
              <a:lnSpc>
                <a:spcPts val="545"/>
              </a:lnSpc>
              <a:buNone/>
            </a:pPr>
            <a:r>
              <a:rPr lang="en-US" sz="450" dirty="0">
                <a:solidFill>
                  <a:srgbClr val="F21E1E">
                    <a:alpha val="99000"/>
                  </a:srgbClr>
                </a:solidFill>
                <a:latin typeface="Inter" pitchFamily="34" charset="0"/>
                <a:ea typeface="Inter" pitchFamily="34" charset="-122"/>
                <a:cs typeface="Inter" pitchFamily="34" charset="-120"/>
              </a:rPr>
              <a:t>Extreme</a:t>
            </a:r>
            <a:endParaRPr lang="en-US" sz="450" dirty="0"/>
          </a:p>
        </p:txBody>
      </p:sp>
      <p:sp>
        <p:nvSpPr>
          <p:cNvPr id="42" name="Text 15"/>
          <p:cNvSpPr/>
          <p:nvPr/>
        </p:nvSpPr>
        <p:spPr>
          <a:xfrm>
            <a:off x="6091238" y="1500188"/>
            <a:ext cx="9810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Status: </a:t>
            </a:r>
            <a:pPr algn="l" indent="0" marL="0">
              <a:lnSpc>
                <a:spcPts val="545"/>
              </a:lnSpc>
              <a:buNone/>
            </a:pPr>
            <a:r>
              <a:rPr lang="en-US" sz="450" dirty="0">
                <a:solidFill>
                  <a:srgbClr val="F21E1E">
                    <a:alpha val="99000"/>
                  </a:srgbClr>
                </a:solidFill>
                <a:latin typeface="Inter" pitchFamily="34" charset="0"/>
                <a:ea typeface="Inter" pitchFamily="34" charset="-122"/>
                <a:cs typeface="Inter" pitchFamily="34" charset="-120"/>
              </a:rPr>
              <a:t>Not Started</a:t>
            </a:r>
            <a:endParaRPr lang="en-US" sz="450" dirty="0"/>
          </a:p>
        </p:txBody>
      </p:sp>
      <p:sp>
        <p:nvSpPr>
          <p:cNvPr id="43" name="Text 16"/>
          <p:cNvSpPr/>
          <p:nvPr/>
        </p:nvSpPr>
        <p:spPr>
          <a:xfrm>
            <a:off x="5262563" y="1866900"/>
            <a:ext cx="2319338" cy="90488"/>
          </a:xfrm>
          <a:prstGeom prst="rect">
            <a:avLst/>
          </a:prstGeom>
          <a:noFill/>
          <a:ln/>
        </p:spPr>
        <p:txBody>
          <a:bodyPr wrap="square" rtlCol="0" anchor="ctr"/>
          <a:lstStyle/>
          <a:p>
            <a:pPr algn="l" indent="0" marL="0">
              <a:lnSpc>
                <a:spcPts val="726"/>
              </a:lnSpc>
              <a:buNone/>
            </a:pPr>
            <a:r>
              <a:rPr lang="en-US" sz="600"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600" dirty="0"/>
          </a:p>
        </p:txBody>
      </p:sp>
      <p:sp>
        <p:nvSpPr>
          <p:cNvPr id="44" name="Text 17"/>
          <p:cNvSpPr/>
          <p:nvPr/>
        </p:nvSpPr>
        <p:spPr>
          <a:xfrm>
            <a:off x="5262563" y="2133600"/>
            <a:ext cx="2671763" cy="690563"/>
          </a:xfrm>
          <a:prstGeom prst="rect">
            <a:avLst/>
          </a:prstGeom>
          <a:noFill/>
          <a:ln/>
        </p:spPr>
        <p:txBody>
          <a:bodyPr wrap="square" rtlCol="0" anchor="ctr"/>
          <a:lstStyle/>
          <a:p>
            <a:pPr algn="l" indent="0" marL="0">
              <a:lnSpc>
                <a:spcPts val="1080"/>
              </a:lnSpc>
              <a:buNone/>
            </a:pPr>
            <a:r>
              <a:rPr lang="en-US" sz="600" dirty="0">
                <a:solidFill>
                  <a:srgbClr val="747474">
                    <a:alpha val="99000"/>
                  </a:srgbClr>
                </a:solidFill>
                <a:latin typeface="Inter" pitchFamily="34" charset="0"/>
                <a:ea typeface="Inter" pitchFamily="34" charset="-122"/>
                <a:cs typeface="Inter" pitchFamily="34" charset="-120"/>
              </a:rPr>
              <a:t>Take Luffy and Jiro for a leisurely stroll around the neighborhood. Enjoy the fresh air and give them the exercise and mental stimulation they need for a happy and healthy day. Don't forget to bring along squeaky and fluffy for some extra fun along the way!</a:t>
            </a:r>
            <a:endParaRPr lang="en-US" sz="600" dirty="0"/>
          </a:p>
        </p:txBody>
      </p:sp>
      <p:sp>
        <p:nvSpPr>
          <p:cNvPr id="45" name="Text 18"/>
          <p:cNvSpPr/>
          <p:nvPr/>
        </p:nvSpPr>
        <p:spPr>
          <a:xfrm>
            <a:off x="5267325" y="3024188"/>
            <a:ext cx="2300288" cy="828675"/>
          </a:xfrm>
          <a:prstGeom prst="rect">
            <a:avLst/>
          </a:prstGeom>
          <a:noFill/>
          <a:ln/>
        </p:spPr>
        <p:txBody>
          <a:bodyPr wrap="square" rtlCol="0" anchor="ctr"/>
          <a:lstStyle/>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Listen to a podcast or audiobook</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Practice mindfulness or meditation</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Take photos of interesting sights along the way</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Practice obedience training with your dog</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Chat with neighbors or other dog walkers</a:t>
            </a:r>
            <a:endParaRPr lang="en-US" sz="600" dirty="0"/>
          </a:p>
          <a:p>
            <a:pPr algn="l" marL="342900" indent="-342900">
              <a:lnSpc>
                <a:spcPts val="1080"/>
              </a:lnSpc>
              <a:buSzPct val="100000"/>
              <a:buFont typeface="+mj-lt"/>
              <a:buAutoNum type="arabicPeriod" startAt="1"/>
            </a:pPr>
            <a:r>
              <a:rPr lang="en-US" sz="600" dirty="0">
                <a:solidFill>
                  <a:srgbClr val="747474">
                    <a:alpha val="99000"/>
                  </a:srgbClr>
                </a:solidFill>
                <a:latin typeface="Inter" pitchFamily="34" charset="0"/>
                <a:ea typeface="Inter" pitchFamily="34" charset="-122"/>
                <a:cs typeface="Inter" pitchFamily="34" charset="-120"/>
              </a:rPr>
              <a:t>Listen to music or an upbeat playlist</a:t>
            </a:r>
            <a:endParaRPr lang="en-US" sz="600" dirty="0"/>
          </a:p>
        </p:txBody>
      </p:sp>
      <p:sp>
        <p:nvSpPr>
          <p:cNvPr id="46" name="Text 19"/>
          <p:cNvSpPr/>
          <p:nvPr/>
        </p:nvSpPr>
        <p:spPr>
          <a:xfrm>
            <a:off x="3233738" y="966788"/>
            <a:ext cx="871538"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Vital Tasks</a:t>
            </a:r>
            <a:endParaRPr lang="en-US" sz="600" dirty="0"/>
          </a:p>
        </p:txBody>
      </p:sp>
      <p:sp>
        <p:nvSpPr>
          <p:cNvPr id="47" name="Text 20"/>
          <p:cNvSpPr/>
          <p:nvPr/>
        </p:nvSpPr>
        <p:spPr>
          <a:xfrm>
            <a:off x="3414713" y="1890713"/>
            <a:ext cx="1414463"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Take grandma to hospital</a:t>
            </a:r>
            <a:endParaRPr lang="en-US" sz="600" dirty="0"/>
          </a:p>
        </p:txBody>
      </p:sp>
      <p:sp>
        <p:nvSpPr>
          <p:cNvPr id="48" name="Text 21"/>
          <p:cNvSpPr/>
          <p:nvPr/>
        </p:nvSpPr>
        <p:spPr>
          <a:xfrm>
            <a:off x="3414713" y="2081212"/>
            <a:ext cx="1471613"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Go back home and take grandma to the hosp....</a:t>
            </a:r>
            <a:endParaRPr lang="en-US" sz="525" dirty="0"/>
          </a:p>
        </p:txBody>
      </p:sp>
      <p:sp>
        <p:nvSpPr>
          <p:cNvPr id="49" name="Text 22"/>
          <p:cNvSpPr/>
          <p:nvPr/>
        </p:nvSpPr>
        <p:spPr>
          <a:xfrm>
            <a:off x="3414713" y="2409825"/>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50" name="Text 23"/>
          <p:cNvSpPr/>
          <p:nvPr/>
        </p:nvSpPr>
        <p:spPr>
          <a:xfrm>
            <a:off x="3843338" y="2409825"/>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51" name="Text 24"/>
          <p:cNvSpPr/>
          <p:nvPr/>
        </p:nvSpPr>
        <p:spPr>
          <a:xfrm>
            <a:off x="4324350" y="2409825"/>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52" name="Text 25"/>
          <p:cNvSpPr/>
          <p:nvPr/>
        </p:nvSpPr>
        <p:spPr>
          <a:xfrm>
            <a:off x="3414713" y="1204913"/>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53" name="Text 26"/>
          <p:cNvSpPr/>
          <p:nvPr/>
        </p:nvSpPr>
        <p:spPr>
          <a:xfrm>
            <a:off x="3414713" y="1395413"/>
            <a:ext cx="1471613"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525" dirty="0"/>
          </a:p>
        </p:txBody>
      </p:sp>
      <p:sp>
        <p:nvSpPr>
          <p:cNvPr id="54" name="Text 27"/>
          <p:cNvSpPr/>
          <p:nvPr/>
        </p:nvSpPr>
        <p:spPr>
          <a:xfrm>
            <a:off x="3414713" y="1714500"/>
            <a:ext cx="833437"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Extreme</a:t>
            </a:r>
            <a:endParaRPr lang="en-US" sz="375" dirty="0"/>
          </a:p>
        </p:txBody>
      </p:sp>
      <p:sp>
        <p:nvSpPr>
          <p:cNvPr id="55" name="Text 28"/>
          <p:cNvSpPr/>
          <p:nvPr/>
        </p:nvSpPr>
        <p:spPr>
          <a:xfrm>
            <a:off x="3824288" y="1714500"/>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56" name="Text 29"/>
          <p:cNvSpPr/>
          <p:nvPr/>
        </p:nvSpPr>
        <p:spPr>
          <a:xfrm>
            <a:off x="4324350" y="1724025"/>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57" name="Text 30"/>
          <p:cNvSpPr/>
          <p:nvPr/>
        </p:nvSpPr>
        <p:spPr>
          <a:xfrm>
            <a:off x="1509713" y="1819275"/>
            <a:ext cx="814388" cy="90488"/>
          </a:xfrm>
          <a:prstGeom prst="rect">
            <a:avLst/>
          </a:prstGeom>
          <a:noFill/>
          <a:ln/>
        </p:spPr>
        <p:txBody>
          <a:bodyPr wrap="square" rtlCol="0" anchor="ctr"/>
          <a:lstStyle/>
          <a:p>
            <a:pPr algn="l" indent="0" marL="0">
              <a:lnSpc>
                <a:spcPts val="726"/>
              </a:lnSpc>
              <a:buNone/>
            </a:pPr>
            <a:r>
              <a:rPr lang="en-US" sz="600" dirty="0">
                <a:solidFill>
                  <a:srgbClr val="FF6767">
                    <a:alpha val="99000"/>
                  </a:srgbClr>
                </a:solidFill>
                <a:latin typeface="Inter" pitchFamily="34" charset="0"/>
                <a:ea typeface="Inter" pitchFamily="34" charset="-122"/>
                <a:cs typeface="Inter" pitchFamily="34" charset="-120"/>
              </a:rPr>
              <a:t>Vital Task</a:t>
            </a:r>
            <a:endParaRPr lang="en-US" sz="600" dirty="0"/>
          </a:p>
        </p:txBody>
      </p:sp>
      <p:sp>
        <p:nvSpPr>
          <p:cNvPr id="58" name="Text 31"/>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59" name="Text 32"/>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60" name="Text 33"/>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61" name="Text 34"/>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62" name="Text 35"/>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63" name="Text 36"/>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224213" y="1123950"/>
            <a:ext cx="476250" cy="0"/>
          </a:xfrm>
          <a:prstGeom prst="line">
            <a:avLst/>
          </a:prstGeom>
          <a:noFill/>
          <a:ln w="25400">
            <a:solidFill>
              <a:srgbClr val="F24E1E"/>
            </a:solidFill>
            <a:prstDash val="solid"/>
          </a:ln>
        </p:spPr>
      </p:sp>
      <p:sp>
        <p:nvSpPr>
          <p:cNvPr id="3" name="Shape 1"/>
          <p:cNvSpPr/>
          <p:nvPr/>
        </p:nvSpPr>
        <p:spPr>
          <a:xfrm>
            <a:off x="3209925" y="1881187"/>
            <a:ext cx="4295775" cy="2543175"/>
          </a:xfrm>
          <a:prstGeom prst="roundRect">
            <a:avLst/>
          </a:prstGeom>
          <a:noFill/>
          <a:ln w="12700">
            <a:solidFill>
              <a:srgbClr val="A1A3AB"/>
            </a:solidFill>
            <a:prstDash val="solid"/>
          </a:ln>
        </p:spPr>
      </p:sp>
      <p:sp>
        <p:nvSpPr>
          <p:cNvPr id="4" name="Shape 2"/>
          <p:cNvSpPr/>
          <p:nvPr/>
        </p:nvSpPr>
        <p:spPr>
          <a:xfrm>
            <a:off x="3381375" y="2967038"/>
            <a:ext cx="2433638" cy="176213"/>
          </a:xfrm>
          <a:prstGeom prst="roundRect">
            <a:avLst/>
          </a:prstGeom>
          <a:noFill/>
          <a:ln w="12700">
            <a:solidFill>
              <a:srgbClr val="A1A3AB"/>
            </a:solidFill>
            <a:prstDash val="solid"/>
          </a:ln>
        </p:spPr>
      </p:sp>
      <p:sp>
        <p:nvSpPr>
          <p:cNvPr id="5" name="Shape 3"/>
          <p:cNvSpPr/>
          <p:nvPr/>
        </p:nvSpPr>
        <p:spPr>
          <a:xfrm>
            <a:off x="3381375" y="2590800"/>
            <a:ext cx="2433638" cy="176213"/>
          </a:xfrm>
          <a:prstGeom prst="roundRect">
            <a:avLst/>
          </a:prstGeom>
          <a:noFill/>
          <a:ln w="12700">
            <a:solidFill>
              <a:srgbClr val="A1A3AB"/>
            </a:solidFill>
            <a:prstDash val="solid"/>
          </a:ln>
        </p:spPr>
      </p:sp>
      <p:sp>
        <p:nvSpPr>
          <p:cNvPr id="6" name="Shape 4"/>
          <p:cNvSpPr/>
          <p:nvPr/>
        </p:nvSpPr>
        <p:spPr>
          <a:xfrm>
            <a:off x="3381375" y="2214563"/>
            <a:ext cx="2433638" cy="176213"/>
          </a:xfrm>
          <a:prstGeom prst="roundRect">
            <a:avLst/>
          </a:prstGeom>
          <a:noFill/>
          <a:ln w="12700">
            <a:solidFill>
              <a:srgbClr val="A1A3AB"/>
            </a:solidFill>
            <a:prstDash val="solid"/>
          </a:ln>
        </p:spPr>
      </p:sp>
      <p:sp>
        <p:nvSpPr>
          <p:cNvPr id="7" name="Shape 5"/>
          <p:cNvSpPr/>
          <p:nvPr/>
        </p:nvSpPr>
        <p:spPr>
          <a:xfrm>
            <a:off x="3381375" y="3295650"/>
            <a:ext cx="795338" cy="161925"/>
          </a:xfrm>
          <a:prstGeom prst="roundRect">
            <a:avLst/>
          </a:prstGeom>
          <a:solidFill>
            <a:srgbClr val="F24E1E"/>
          </a:solidFill>
          <a:ln/>
        </p:spPr>
      </p:sp>
      <p:sp>
        <p:nvSpPr>
          <p:cNvPr id="8" name="Shape 6"/>
          <p:cNvSpPr/>
          <p:nvPr/>
        </p:nvSpPr>
        <p:spPr>
          <a:xfrm>
            <a:off x="4200525" y="3295650"/>
            <a:ext cx="623888" cy="161925"/>
          </a:xfrm>
          <a:prstGeom prst="roundRect">
            <a:avLst/>
          </a:prstGeom>
          <a:solidFill>
            <a:srgbClr val="F24E1E"/>
          </a:solidFill>
          <a:ln/>
        </p:spPr>
      </p:sp>
      <p:sp>
        <p:nvSpPr>
          <p:cNvPr id="9" name="Shape 7"/>
          <p:cNvSpPr/>
          <p:nvPr/>
        </p:nvSpPr>
        <p:spPr>
          <a:xfrm>
            <a:off x="3076575" y="876300"/>
            <a:ext cx="4567238" cy="3986213"/>
          </a:xfrm>
          <a:prstGeom prst="roundRect">
            <a:avLst/>
          </a:prstGeom>
          <a:noFill/>
          <a:ln w="12700">
            <a:solidFill>
              <a:srgbClr val="A1A3AB">
                <a:alpha val="63000"/>
              </a:srgbClr>
            </a:solidFill>
            <a:prstDash val="solid"/>
          </a:ln>
        </p:spPr>
      </p:sp>
      <p:sp>
        <p:nvSpPr>
          <p:cNvPr id="10" name="Shape 8"/>
          <p:cNvSpPr/>
          <p:nvPr/>
        </p:nvSpPr>
        <p:spPr>
          <a:xfrm>
            <a:off x="976312" y="876300"/>
            <a:ext cx="1738313" cy="4133850"/>
          </a:xfrm>
          <a:prstGeom prst="rect">
            <a:avLst/>
          </a:prstGeom>
          <a:solidFill>
            <a:srgbClr val="FF6767"/>
          </a:solidFill>
          <a:ln/>
        </p:spPr>
      </p:sp>
      <p:sp>
        <p:nvSpPr>
          <p:cNvPr id="11" name="Shape 9"/>
          <p:cNvSpPr/>
          <p:nvPr/>
        </p:nvSpPr>
        <p:spPr>
          <a:xfrm>
            <a:off x="1143000" y="133350"/>
            <a:ext cx="6858000" cy="476250"/>
          </a:xfrm>
          <a:prstGeom prst="rect">
            <a:avLst/>
          </a:prstGeom>
          <a:solidFill>
            <a:srgbClr val="F8F8F8"/>
          </a:solidFill>
          <a:ln/>
        </p:spPr>
      </p:sp>
      <p:sp>
        <p:nvSpPr>
          <p:cNvPr id="12" name="Shape 10"/>
          <p:cNvSpPr/>
          <p:nvPr/>
        </p:nvSpPr>
        <p:spPr>
          <a:xfrm>
            <a:off x="3005138" y="314325"/>
            <a:ext cx="3309938" cy="171450"/>
          </a:xfrm>
          <a:prstGeom prst="roundRect">
            <a:avLst/>
          </a:prstGeom>
          <a:solidFill>
            <a:srgbClr val="F5F8FF"/>
          </a:solidFill>
          <a:ln/>
        </p:spPr>
      </p:sp>
      <p:sp>
        <p:nvSpPr>
          <p:cNvPr id="13" name="Shape 11"/>
          <p:cNvSpPr/>
          <p:nvPr/>
        </p:nvSpPr>
        <p:spPr>
          <a:xfrm>
            <a:off x="6143625" y="314325"/>
            <a:ext cx="171450" cy="171450"/>
          </a:xfrm>
          <a:prstGeom prst="roundRect">
            <a:avLst/>
          </a:prstGeom>
          <a:solidFill>
            <a:srgbClr val="FF6767"/>
          </a:solidFill>
          <a:ln/>
        </p:spPr>
      </p:sp>
      <p:pic>
        <p:nvPicPr>
          <p:cNvPr id="14"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5" name="Image 1" descr="preencoded.png">    </p:cNvPr>
          <p:cNvPicPr>
            <a:picLocks noChangeAspect="1"/>
          </p:cNvPicPr>
          <p:nvPr/>
        </p:nvPicPr>
        <p:blipFill>
          <a:blip r:embed="rId2"/>
          <a:stretch>
            <a:fillRect/>
          </a:stretch>
        </p:blipFill>
        <p:spPr>
          <a:xfrm>
            <a:off x="3209925" y="1276350"/>
            <a:ext cx="476250" cy="476250"/>
          </a:xfrm>
          <a:prstGeom prst="rect">
            <a:avLst/>
          </a:prstGeom>
        </p:spPr>
      </p:pic>
      <p:pic>
        <p:nvPicPr>
          <p:cNvPr id="16" name="Image 2" descr="preencoded.png">    </p:cNvPr>
          <p:cNvPicPr>
            <a:picLocks noChangeAspect="1"/>
          </p:cNvPicPr>
          <p:nvPr/>
        </p:nvPicPr>
        <p:blipFill>
          <a:blip r:embed="rId3"/>
          <a:stretch>
            <a:fillRect/>
          </a:stretch>
        </p:blipFill>
        <p:spPr>
          <a:xfrm>
            <a:off x="1243013" y="1395413"/>
            <a:ext cx="1371600" cy="280988"/>
          </a:xfrm>
          <a:prstGeom prst="rect">
            <a:avLst/>
          </a:prstGeom>
        </p:spPr>
      </p:pic>
      <p:pic>
        <p:nvPicPr>
          <p:cNvPr id="17" name="Image 3" descr="preencoded.png">    </p:cNvPr>
          <p:cNvPicPr>
            <a:picLocks noChangeAspect="1"/>
          </p:cNvPicPr>
          <p:nvPr/>
        </p:nvPicPr>
        <p:blipFill>
          <a:blip r:embed="rId4"/>
          <a:stretch>
            <a:fillRect/>
          </a:stretch>
        </p:blipFill>
        <p:spPr>
          <a:xfrm>
            <a:off x="1243013" y="2052637"/>
            <a:ext cx="1371600" cy="280988"/>
          </a:xfrm>
          <a:prstGeom prst="rect">
            <a:avLst/>
          </a:prstGeom>
        </p:spPr>
      </p:pic>
      <p:pic>
        <p:nvPicPr>
          <p:cNvPr id="18" name="Image 4" descr="preencoded.png">    </p:cNvPr>
          <p:cNvPicPr>
            <a:picLocks noChangeAspect="1"/>
          </p:cNvPicPr>
          <p:nvPr/>
        </p:nvPicPr>
        <p:blipFill>
          <a:blip r:embed="rId5"/>
          <a:stretch>
            <a:fillRect/>
          </a:stretch>
        </p:blipFill>
        <p:spPr>
          <a:xfrm>
            <a:off x="1243013" y="2381250"/>
            <a:ext cx="1371600" cy="280988"/>
          </a:xfrm>
          <a:prstGeom prst="rect">
            <a:avLst/>
          </a:prstGeom>
        </p:spPr>
      </p:pic>
      <p:pic>
        <p:nvPicPr>
          <p:cNvPr id="19" name="Image 5" descr="preencoded.png">    </p:cNvPr>
          <p:cNvPicPr>
            <a:picLocks noChangeAspect="1"/>
          </p:cNvPicPr>
          <p:nvPr/>
        </p:nvPicPr>
        <p:blipFill>
          <a:blip r:embed="rId6"/>
          <a:stretch>
            <a:fillRect/>
          </a:stretch>
        </p:blipFill>
        <p:spPr>
          <a:xfrm>
            <a:off x="1243013" y="2709863"/>
            <a:ext cx="1371600" cy="280988"/>
          </a:xfrm>
          <a:prstGeom prst="rect">
            <a:avLst/>
          </a:prstGeom>
        </p:spPr>
      </p:pic>
      <p:pic>
        <p:nvPicPr>
          <p:cNvPr id="20" name="Image 6" descr="preencoded.png">    </p:cNvPr>
          <p:cNvPicPr>
            <a:picLocks noChangeAspect="1"/>
          </p:cNvPicPr>
          <p:nvPr/>
        </p:nvPicPr>
        <p:blipFill>
          <a:blip r:embed="rId7"/>
          <a:stretch>
            <a:fillRect/>
          </a:stretch>
        </p:blipFill>
        <p:spPr>
          <a:xfrm>
            <a:off x="1243013" y="3038475"/>
            <a:ext cx="1371600" cy="280988"/>
          </a:xfrm>
          <a:prstGeom prst="rect">
            <a:avLst/>
          </a:prstGeom>
        </p:spPr>
      </p:pic>
      <p:pic>
        <p:nvPicPr>
          <p:cNvPr id="21" name="Image 7" descr="preencoded.png">    </p:cNvPr>
          <p:cNvPicPr>
            <a:picLocks noChangeAspect="1"/>
          </p:cNvPicPr>
          <p:nvPr/>
        </p:nvPicPr>
        <p:blipFill>
          <a:blip r:embed="rId8"/>
          <a:stretch>
            <a:fillRect/>
          </a:stretch>
        </p:blipFill>
        <p:spPr>
          <a:xfrm>
            <a:off x="1243013" y="4581525"/>
            <a:ext cx="1371600" cy="280988"/>
          </a:xfrm>
          <a:prstGeom prst="rect">
            <a:avLst/>
          </a:prstGeom>
        </p:spPr>
      </p:pic>
      <p:pic>
        <p:nvPicPr>
          <p:cNvPr id="22" name="Image 8" descr="preencoded.png">    </p:cNvPr>
          <p:cNvPicPr>
            <a:picLocks noChangeAspect="1"/>
          </p:cNvPicPr>
          <p:nvPr/>
        </p:nvPicPr>
        <p:blipFill>
          <a:blip r:embed="rId9"/>
          <a:stretch>
            <a:fillRect/>
          </a:stretch>
        </p:blipFill>
        <p:spPr>
          <a:xfrm>
            <a:off x="1243013" y="1724025"/>
            <a:ext cx="1371600" cy="280988"/>
          </a:xfrm>
          <a:prstGeom prst="rect">
            <a:avLst/>
          </a:prstGeom>
        </p:spPr>
      </p:pic>
      <p:pic>
        <p:nvPicPr>
          <p:cNvPr id="23" name="Image 9" descr="preencoded.png">    </p:cNvPr>
          <p:cNvPicPr>
            <a:picLocks noChangeAspect="1"/>
          </p:cNvPicPr>
          <p:nvPr/>
        </p:nvPicPr>
        <p:blipFill>
          <a:blip r:embed="rId10"/>
          <a:stretch>
            <a:fillRect/>
          </a:stretch>
        </p:blipFill>
        <p:spPr>
          <a:xfrm>
            <a:off x="1662113" y="671513"/>
            <a:ext cx="409575" cy="409575"/>
          </a:xfrm>
          <a:prstGeom prst="rect">
            <a:avLst/>
          </a:prstGeom>
        </p:spPr>
      </p:pic>
      <p:pic>
        <p:nvPicPr>
          <p:cNvPr id="24" name="Image 10" descr="preencoded.png">    </p:cNvPr>
          <p:cNvPicPr>
            <a:picLocks noChangeAspect="1"/>
          </p:cNvPicPr>
          <p:nvPr/>
        </p:nvPicPr>
        <p:blipFill>
          <a:blip r:embed="rId11"/>
          <a:stretch>
            <a:fillRect/>
          </a:stretch>
        </p:blipFill>
        <p:spPr>
          <a:xfrm>
            <a:off x="6700838" y="319088"/>
            <a:ext cx="161925" cy="161925"/>
          </a:xfrm>
          <a:prstGeom prst="rect">
            <a:avLst/>
          </a:prstGeom>
        </p:spPr>
      </p:pic>
      <p:pic>
        <p:nvPicPr>
          <p:cNvPr id="25" name="Image 11" descr="preencoded.png">    </p:cNvPr>
          <p:cNvPicPr>
            <a:picLocks noChangeAspect="1"/>
          </p:cNvPicPr>
          <p:nvPr/>
        </p:nvPicPr>
        <p:blipFill>
          <a:blip r:embed="rId12"/>
          <a:stretch>
            <a:fillRect/>
          </a:stretch>
        </p:blipFill>
        <p:spPr>
          <a:xfrm>
            <a:off x="6905625" y="319088"/>
            <a:ext cx="161925" cy="161925"/>
          </a:xfrm>
          <a:prstGeom prst="rect">
            <a:avLst/>
          </a:prstGeom>
        </p:spPr>
      </p:pic>
      <p:pic>
        <p:nvPicPr>
          <p:cNvPr id="26" name="Image 12" descr="preencoded.png">    </p:cNvPr>
          <p:cNvPicPr>
            <a:picLocks noChangeAspect="1"/>
          </p:cNvPicPr>
          <p:nvPr/>
        </p:nvPicPr>
        <p:blipFill>
          <a:blip r:embed="rId13"/>
          <a:stretch>
            <a:fillRect/>
          </a:stretch>
        </p:blipFill>
        <p:spPr>
          <a:xfrm>
            <a:off x="6190637" y="362442"/>
            <a:ext cx="75333" cy="70084"/>
          </a:xfrm>
          <a:prstGeom prst="rect">
            <a:avLst/>
          </a:prstGeom>
        </p:spPr>
      </p:pic>
      <p:sp>
        <p:nvSpPr>
          <p:cNvPr id="27" name="Text 12"/>
          <p:cNvSpPr/>
          <p:nvPr/>
        </p:nvSpPr>
        <p:spPr>
          <a:xfrm>
            <a:off x="3381375" y="2843213"/>
            <a:ext cx="10858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Confirm Password</a:t>
            </a:r>
            <a:endParaRPr lang="en-US" sz="525" dirty="0"/>
          </a:p>
        </p:txBody>
      </p:sp>
      <p:sp>
        <p:nvSpPr>
          <p:cNvPr id="28" name="Text 13"/>
          <p:cNvSpPr/>
          <p:nvPr/>
        </p:nvSpPr>
        <p:spPr>
          <a:xfrm>
            <a:off x="3381375" y="2466975"/>
            <a:ext cx="966787"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New Password</a:t>
            </a:r>
            <a:endParaRPr lang="en-US" sz="525" dirty="0"/>
          </a:p>
        </p:txBody>
      </p:sp>
      <p:sp>
        <p:nvSpPr>
          <p:cNvPr id="29" name="Text 14"/>
          <p:cNvSpPr/>
          <p:nvPr/>
        </p:nvSpPr>
        <p:spPr>
          <a:xfrm>
            <a:off x="3381375" y="2090738"/>
            <a:ext cx="10715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Current Password</a:t>
            </a:r>
            <a:endParaRPr lang="en-US" sz="525" dirty="0"/>
          </a:p>
        </p:txBody>
      </p:sp>
      <p:sp>
        <p:nvSpPr>
          <p:cNvPr id="30" name="Text 15"/>
          <p:cNvSpPr/>
          <p:nvPr/>
        </p:nvSpPr>
        <p:spPr>
          <a:xfrm>
            <a:off x="3481388" y="3333750"/>
            <a:ext cx="105251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Update Password</a:t>
            </a:r>
            <a:endParaRPr lang="en-US" sz="525" dirty="0"/>
          </a:p>
        </p:txBody>
      </p:sp>
      <p:sp>
        <p:nvSpPr>
          <p:cNvPr id="31" name="Text 16"/>
          <p:cNvSpPr/>
          <p:nvPr/>
        </p:nvSpPr>
        <p:spPr>
          <a:xfrm>
            <a:off x="4395788" y="3333750"/>
            <a:ext cx="690562"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Cancel</a:t>
            </a:r>
            <a:endParaRPr lang="en-US" sz="525" dirty="0"/>
          </a:p>
        </p:txBody>
      </p:sp>
      <p:sp>
        <p:nvSpPr>
          <p:cNvPr id="32" name="Text 17"/>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Change Password</a:t>
            </a:r>
            <a:endParaRPr lang="en-US" sz="900" dirty="0"/>
          </a:p>
        </p:txBody>
      </p:sp>
      <p:sp>
        <p:nvSpPr>
          <p:cNvPr id="33" name="Text 18"/>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34" name="Text 19"/>
          <p:cNvSpPr/>
          <p:nvPr/>
        </p:nvSpPr>
        <p:spPr>
          <a:xfrm>
            <a:off x="3757613" y="1404938"/>
            <a:ext cx="1295400" cy="114300"/>
          </a:xfrm>
          <a:prstGeom prst="rect">
            <a:avLst/>
          </a:prstGeom>
          <a:noFill/>
          <a:ln/>
        </p:spPr>
        <p:txBody>
          <a:bodyPr wrap="square" rtlCol="0" anchor="ctr"/>
          <a:lstStyle/>
          <a:p>
            <a:pPr algn="l" indent="0" marL="0">
              <a:lnSpc>
                <a:spcPts val="908"/>
              </a:lnSpc>
              <a:buNone/>
            </a:pPr>
            <a:r>
              <a:rPr lang="en-US" sz="750" b="1" dirty="0">
                <a:solidFill>
                  <a:srgbClr val="000000">
                    <a:alpha val="99000"/>
                  </a:srgbClr>
                </a:solidFill>
                <a:latin typeface="Inter" pitchFamily="34" charset="0"/>
                <a:ea typeface="Inter" pitchFamily="34" charset="-122"/>
                <a:cs typeface="Inter" pitchFamily="34" charset="-120"/>
              </a:rPr>
              <a:t>Sundar Gurung</a:t>
            </a:r>
            <a:endParaRPr lang="en-US" sz="750" dirty="0"/>
          </a:p>
        </p:txBody>
      </p:sp>
      <p:sp>
        <p:nvSpPr>
          <p:cNvPr id="35" name="Text 20"/>
          <p:cNvSpPr/>
          <p:nvPr/>
        </p:nvSpPr>
        <p:spPr>
          <a:xfrm>
            <a:off x="3757613" y="1538288"/>
            <a:ext cx="1481138"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sundargurung360@gmail.com</a:t>
            </a:r>
            <a:endParaRPr lang="en-US" sz="563" dirty="0"/>
          </a:p>
        </p:txBody>
      </p:sp>
      <p:sp>
        <p:nvSpPr>
          <p:cNvPr id="36" name="Text 21"/>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37" name="Text 22"/>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38" name="Text 23"/>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39" name="Text 24"/>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40" name="Text 25"/>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41" name="Text 26"/>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F8FF"/>
        </a:solidFill>
      </p:bgPr>
    </p:bg>
    <p:spTree>
      <p:nvGrpSpPr>
        <p:cNvPr id="1" name=""/>
        <p:cNvGrpSpPr/>
        <p:nvPr/>
      </p:nvGrpSpPr>
      <p:grpSpPr>
        <a:xfrm>
          <a:off x="0" y="0"/>
          <a:ext cx="0" cy="0"/>
          <a:chOff x="0" y="0"/>
          <a:chExt cx="0" cy="0"/>
        </a:xfrm>
      </p:grpSpPr>
      <p:sp>
        <p:nvSpPr>
          <p:cNvPr id="2" name="Shape 0"/>
          <p:cNvSpPr/>
          <p:nvPr/>
        </p:nvSpPr>
        <p:spPr>
          <a:xfrm>
            <a:off x="3224213" y="1123950"/>
            <a:ext cx="766763" cy="0"/>
          </a:xfrm>
          <a:prstGeom prst="line">
            <a:avLst/>
          </a:prstGeom>
          <a:noFill/>
          <a:ln w="25400">
            <a:solidFill>
              <a:srgbClr val="F24E1E"/>
            </a:solidFill>
            <a:prstDash val="solid"/>
          </a:ln>
        </p:spPr>
      </p:sp>
      <p:sp>
        <p:nvSpPr>
          <p:cNvPr id="3" name="Shape 1"/>
          <p:cNvSpPr/>
          <p:nvPr/>
        </p:nvSpPr>
        <p:spPr>
          <a:xfrm>
            <a:off x="3209925" y="1881187"/>
            <a:ext cx="4295775" cy="2543175"/>
          </a:xfrm>
          <a:prstGeom prst="roundRect">
            <a:avLst/>
          </a:prstGeom>
          <a:noFill/>
          <a:ln w="12700">
            <a:solidFill>
              <a:srgbClr val="A1A3AB"/>
            </a:solidFill>
            <a:prstDash val="solid"/>
          </a:ln>
        </p:spPr>
      </p:sp>
      <p:sp>
        <p:nvSpPr>
          <p:cNvPr id="4" name="Shape 2"/>
          <p:cNvSpPr/>
          <p:nvPr/>
        </p:nvSpPr>
        <p:spPr>
          <a:xfrm>
            <a:off x="3381375" y="3719512"/>
            <a:ext cx="2433638" cy="176213"/>
          </a:xfrm>
          <a:prstGeom prst="roundRect">
            <a:avLst/>
          </a:prstGeom>
          <a:noFill/>
          <a:ln w="12700">
            <a:solidFill>
              <a:srgbClr val="A1A3AB"/>
            </a:solidFill>
            <a:prstDash val="solid"/>
          </a:ln>
        </p:spPr>
      </p:sp>
      <p:sp>
        <p:nvSpPr>
          <p:cNvPr id="5" name="Shape 3"/>
          <p:cNvSpPr/>
          <p:nvPr/>
        </p:nvSpPr>
        <p:spPr>
          <a:xfrm>
            <a:off x="3381375" y="3343275"/>
            <a:ext cx="2433638" cy="176213"/>
          </a:xfrm>
          <a:prstGeom prst="roundRect">
            <a:avLst/>
          </a:prstGeom>
          <a:noFill/>
          <a:ln w="12700">
            <a:solidFill>
              <a:srgbClr val="A1A3AB"/>
            </a:solidFill>
            <a:prstDash val="solid"/>
          </a:ln>
        </p:spPr>
      </p:sp>
      <p:sp>
        <p:nvSpPr>
          <p:cNvPr id="6" name="Shape 4"/>
          <p:cNvSpPr/>
          <p:nvPr/>
        </p:nvSpPr>
        <p:spPr>
          <a:xfrm>
            <a:off x="3381375" y="2967038"/>
            <a:ext cx="2433638" cy="176213"/>
          </a:xfrm>
          <a:prstGeom prst="roundRect">
            <a:avLst/>
          </a:prstGeom>
          <a:noFill/>
          <a:ln w="12700">
            <a:solidFill>
              <a:srgbClr val="A1A3AB"/>
            </a:solidFill>
            <a:prstDash val="solid"/>
          </a:ln>
        </p:spPr>
      </p:sp>
      <p:sp>
        <p:nvSpPr>
          <p:cNvPr id="7" name="Shape 5"/>
          <p:cNvSpPr/>
          <p:nvPr/>
        </p:nvSpPr>
        <p:spPr>
          <a:xfrm>
            <a:off x="3381375" y="2590800"/>
            <a:ext cx="2433638" cy="176213"/>
          </a:xfrm>
          <a:prstGeom prst="roundRect">
            <a:avLst/>
          </a:prstGeom>
          <a:noFill/>
          <a:ln w="12700">
            <a:solidFill>
              <a:srgbClr val="A1A3AB"/>
            </a:solidFill>
            <a:prstDash val="solid"/>
          </a:ln>
        </p:spPr>
      </p:sp>
      <p:sp>
        <p:nvSpPr>
          <p:cNvPr id="8" name="Shape 6"/>
          <p:cNvSpPr/>
          <p:nvPr/>
        </p:nvSpPr>
        <p:spPr>
          <a:xfrm>
            <a:off x="3381375" y="2214563"/>
            <a:ext cx="2433638" cy="176213"/>
          </a:xfrm>
          <a:prstGeom prst="roundRect">
            <a:avLst/>
          </a:prstGeom>
          <a:noFill/>
          <a:ln w="12700">
            <a:solidFill>
              <a:srgbClr val="A1A3AB"/>
            </a:solidFill>
            <a:prstDash val="solid"/>
          </a:ln>
        </p:spPr>
      </p:sp>
      <p:sp>
        <p:nvSpPr>
          <p:cNvPr id="9" name="Shape 7"/>
          <p:cNvSpPr/>
          <p:nvPr/>
        </p:nvSpPr>
        <p:spPr>
          <a:xfrm>
            <a:off x="4029075" y="4048125"/>
            <a:ext cx="795338" cy="161925"/>
          </a:xfrm>
          <a:prstGeom prst="roundRect">
            <a:avLst/>
          </a:prstGeom>
          <a:solidFill>
            <a:srgbClr val="F24E1E"/>
          </a:solidFill>
          <a:ln/>
        </p:spPr>
      </p:sp>
      <p:sp>
        <p:nvSpPr>
          <p:cNvPr id="10" name="Shape 8"/>
          <p:cNvSpPr/>
          <p:nvPr/>
        </p:nvSpPr>
        <p:spPr>
          <a:xfrm>
            <a:off x="3381375" y="4048125"/>
            <a:ext cx="623888" cy="161925"/>
          </a:xfrm>
          <a:prstGeom prst="roundRect">
            <a:avLst/>
          </a:prstGeom>
          <a:solidFill>
            <a:srgbClr val="F24E1E"/>
          </a:solidFill>
          <a:ln/>
        </p:spPr>
      </p:sp>
      <p:sp>
        <p:nvSpPr>
          <p:cNvPr id="11" name="Shape 9"/>
          <p:cNvSpPr/>
          <p:nvPr/>
        </p:nvSpPr>
        <p:spPr>
          <a:xfrm>
            <a:off x="3076575" y="876300"/>
            <a:ext cx="4567238" cy="3986213"/>
          </a:xfrm>
          <a:prstGeom prst="roundRect">
            <a:avLst/>
          </a:prstGeom>
          <a:noFill/>
          <a:ln w="12700">
            <a:solidFill>
              <a:srgbClr val="A1A3AB">
                <a:alpha val="63000"/>
              </a:srgbClr>
            </a:solidFill>
            <a:prstDash val="solid"/>
          </a:ln>
        </p:spPr>
      </p:sp>
      <p:sp>
        <p:nvSpPr>
          <p:cNvPr id="12" name="Shape 10"/>
          <p:cNvSpPr/>
          <p:nvPr/>
        </p:nvSpPr>
        <p:spPr>
          <a:xfrm>
            <a:off x="976312" y="876300"/>
            <a:ext cx="1738313" cy="4133850"/>
          </a:xfrm>
          <a:prstGeom prst="rect">
            <a:avLst/>
          </a:prstGeom>
          <a:solidFill>
            <a:srgbClr val="FF6767"/>
          </a:solidFill>
          <a:ln/>
        </p:spPr>
      </p:sp>
      <p:sp>
        <p:nvSpPr>
          <p:cNvPr id="13" name="Shape 11"/>
          <p:cNvSpPr/>
          <p:nvPr/>
        </p:nvSpPr>
        <p:spPr>
          <a:xfrm>
            <a:off x="1143000" y="133350"/>
            <a:ext cx="6858000" cy="476250"/>
          </a:xfrm>
          <a:prstGeom prst="rect">
            <a:avLst/>
          </a:prstGeom>
          <a:solidFill>
            <a:srgbClr val="F8F8F8"/>
          </a:solidFill>
          <a:ln/>
        </p:spPr>
      </p:sp>
      <p:sp>
        <p:nvSpPr>
          <p:cNvPr id="14" name="Shape 12"/>
          <p:cNvSpPr/>
          <p:nvPr/>
        </p:nvSpPr>
        <p:spPr>
          <a:xfrm>
            <a:off x="3005138" y="314325"/>
            <a:ext cx="3309938" cy="171450"/>
          </a:xfrm>
          <a:prstGeom prst="roundRect">
            <a:avLst/>
          </a:prstGeom>
          <a:solidFill>
            <a:srgbClr val="F5F8FF"/>
          </a:solidFill>
          <a:ln/>
        </p:spPr>
      </p:sp>
      <p:sp>
        <p:nvSpPr>
          <p:cNvPr id="15" name="Shape 13"/>
          <p:cNvSpPr/>
          <p:nvPr/>
        </p:nvSpPr>
        <p:spPr>
          <a:xfrm>
            <a:off x="6143625" y="314325"/>
            <a:ext cx="171450" cy="171450"/>
          </a:xfrm>
          <a:prstGeom prst="roundRect">
            <a:avLst/>
          </a:prstGeom>
          <a:solidFill>
            <a:srgbClr val="FF6767"/>
          </a:solidFill>
          <a:ln/>
        </p:spPr>
      </p:sp>
      <p:pic>
        <p:nvPicPr>
          <p:cNvPr id="16"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17" name="Image 1" descr="preencoded.png">    </p:cNvPr>
          <p:cNvPicPr>
            <a:picLocks noChangeAspect="1"/>
          </p:cNvPicPr>
          <p:nvPr/>
        </p:nvPicPr>
        <p:blipFill>
          <a:blip r:embed="rId2"/>
          <a:stretch>
            <a:fillRect/>
          </a:stretch>
        </p:blipFill>
        <p:spPr>
          <a:xfrm>
            <a:off x="3209925" y="1276350"/>
            <a:ext cx="476250" cy="476250"/>
          </a:xfrm>
          <a:prstGeom prst="rect">
            <a:avLst/>
          </a:prstGeom>
        </p:spPr>
      </p:pic>
      <p:pic>
        <p:nvPicPr>
          <p:cNvPr id="18" name="Image 2" descr="preencoded.png">    </p:cNvPr>
          <p:cNvPicPr>
            <a:picLocks noChangeAspect="1"/>
          </p:cNvPicPr>
          <p:nvPr/>
        </p:nvPicPr>
        <p:blipFill>
          <a:blip r:embed="rId3"/>
          <a:stretch>
            <a:fillRect/>
          </a:stretch>
        </p:blipFill>
        <p:spPr>
          <a:xfrm>
            <a:off x="1243013" y="1395413"/>
            <a:ext cx="1371600" cy="280988"/>
          </a:xfrm>
          <a:prstGeom prst="rect">
            <a:avLst/>
          </a:prstGeom>
        </p:spPr>
      </p:pic>
      <p:pic>
        <p:nvPicPr>
          <p:cNvPr id="19" name="Image 3" descr="preencoded.png">    </p:cNvPr>
          <p:cNvPicPr>
            <a:picLocks noChangeAspect="1"/>
          </p:cNvPicPr>
          <p:nvPr/>
        </p:nvPicPr>
        <p:blipFill>
          <a:blip r:embed="rId4"/>
          <a:stretch>
            <a:fillRect/>
          </a:stretch>
        </p:blipFill>
        <p:spPr>
          <a:xfrm>
            <a:off x="1243013" y="2052637"/>
            <a:ext cx="1371600" cy="280988"/>
          </a:xfrm>
          <a:prstGeom prst="rect">
            <a:avLst/>
          </a:prstGeom>
        </p:spPr>
      </p:pic>
      <p:pic>
        <p:nvPicPr>
          <p:cNvPr id="20" name="Image 4" descr="preencoded.png">    </p:cNvPr>
          <p:cNvPicPr>
            <a:picLocks noChangeAspect="1"/>
          </p:cNvPicPr>
          <p:nvPr/>
        </p:nvPicPr>
        <p:blipFill>
          <a:blip r:embed="rId5"/>
          <a:stretch>
            <a:fillRect/>
          </a:stretch>
        </p:blipFill>
        <p:spPr>
          <a:xfrm>
            <a:off x="1243013" y="2381250"/>
            <a:ext cx="1371600" cy="280988"/>
          </a:xfrm>
          <a:prstGeom prst="rect">
            <a:avLst/>
          </a:prstGeom>
        </p:spPr>
      </p:pic>
      <p:pic>
        <p:nvPicPr>
          <p:cNvPr id="21" name="Image 5" descr="preencoded.png">    </p:cNvPr>
          <p:cNvPicPr>
            <a:picLocks noChangeAspect="1"/>
          </p:cNvPicPr>
          <p:nvPr/>
        </p:nvPicPr>
        <p:blipFill>
          <a:blip r:embed="rId6"/>
          <a:stretch>
            <a:fillRect/>
          </a:stretch>
        </p:blipFill>
        <p:spPr>
          <a:xfrm>
            <a:off x="1243013" y="2709863"/>
            <a:ext cx="1371600" cy="280988"/>
          </a:xfrm>
          <a:prstGeom prst="rect">
            <a:avLst/>
          </a:prstGeom>
        </p:spPr>
      </p:pic>
      <p:pic>
        <p:nvPicPr>
          <p:cNvPr id="22" name="Image 6" descr="preencoded.png">    </p:cNvPr>
          <p:cNvPicPr>
            <a:picLocks noChangeAspect="1"/>
          </p:cNvPicPr>
          <p:nvPr/>
        </p:nvPicPr>
        <p:blipFill>
          <a:blip r:embed="rId7"/>
          <a:stretch>
            <a:fillRect/>
          </a:stretch>
        </p:blipFill>
        <p:spPr>
          <a:xfrm>
            <a:off x="1243013" y="3038475"/>
            <a:ext cx="1371600" cy="280988"/>
          </a:xfrm>
          <a:prstGeom prst="rect">
            <a:avLst/>
          </a:prstGeom>
        </p:spPr>
      </p:pic>
      <p:pic>
        <p:nvPicPr>
          <p:cNvPr id="23" name="Image 7" descr="preencoded.png">    </p:cNvPr>
          <p:cNvPicPr>
            <a:picLocks noChangeAspect="1"/>
          </p:cNvPicPr>
          <p:nvPr/>
        </p:nvPicPr>
        <p:blipFill>
          <a:blip r:embed="rId8"/>
          <a:stretch>
            <a:fillRect/>
          </a:stretch>
        </p:blipFill>
        <p:spPr>
          <a:xfrm>
            <a:off x="1243013" y="4581525"/>
            <a:ext cx="1371600" cy="280988"/>
          </a:xfrm>
          <a:prstGeom prst="rect">
            <a:avLst/>
          </a:prstGeom>
        </p:spPr>
      </p:pic>
      <p:pic>
        <p:nvPicPr>
          <p:cNvPr id="24" name="Image 8" descr="preencoded.png">    </p:cNvPr>
          <p:cNvPicPr>
            <a:picLocks noChangeAspect="1"/>
          </p:cNvPicPr>
          <p:nvPr/>
        </p:nvPicPr>
        <p:blipFill>
          <a:blip r:embed="rId9"/>
          <a:stretch>
            <a:fillRect/>
          </a:stretch>
        </p:blipFill>
        <p:spPr>
          <a:xfrm>
            <a:off x="1243013" y="1724025"/>
            <a:ext cx="1371600" cy="280988"/>
          </a:xfrm>
          <a:prstGeom prst="rect">
            <a:avLst/>
          </a:prstGeom>
        </p:spPr>
      </p:pic>
      <p:pic>
        <p:nvPicPr>
          <p:cNvPr id="25" name="Image 9" descr="preencoded.png">    </p:cNvPr>
          <p:cNvPicPr>
            <a:picLocks noChangeAspect="1"/>
          </p:cNvPicPr>
          <p:nvPr/>
        </p:nvPicPr>
        <p:blipFill>
          <a:blip r:embed="rId10"/>
          <a:stretch>
            <a:fillRect/>
          </a:stretch>
        </p:blipFill>
        <p:spPr>
          <a:xfrm>
            <a:off x="1662113" y="671513"/>
            <a:ext cx="409575" cy="409575"/>
          </a:xfrm>
          <a:prstGeom prst="rect">
            <a:avLst/>
          </a:prstGeom>
        </p:spPr>
      </p:pic>
      <p:pic>
        <p:nvPicPr>
          <p:cNvPr id="26" name="Image 10" descr="preencoded.png">    </p:cNvPr>
          <p:cNvPicPr>
            <a:picLocks noChangeAspect="1"/>
          </p:cNvPicPr>
          <p:nvPr/>
        </p:nvPicPr>
        <p:blipFill>
          <a:blip r:embed="rId11"/>
          <a:stretch>
            <a:fillRect/>
          </a:stretch>
        </p:blipFill>
        <p:spPr>
          <a:xfrm>
            <a:off x="6700838" y="319088"/>
            <a:ext cx="161925" cy="161925"/>
          </a:xfrm>
          <a:prstGeom prst="rect">
            <a:avLst/>
          </a:prstGeom>
        </p:spPr>
      </p:pic>
      <p:pic>
        <p:nvPicPr>
          <p:cNvPr id="27" name="Image 11" descr="preencoded.png">    </p:cNvPr>
          <p:cNvPicPr>
            <a:picLocks noChangeAspect="1"/>
          </p:cNvPicPr>
          <p:nvPr/>
        </p:nvPicPr>
        <p:blipFill>
          <a:blip r:embed="rId12"/>
          <a:stretch>
            <a:fillRect/>
          </a:stretch>
        </p:blipFill>
        <p:spPr>
          <a:xfrm>
            <a:off x="6905625" y="319088"/>
            <a:ext cx="161925" cy="161925"/>
          </a:xfrm>
          <a:prstGeom prst="rect">
            <a:avLst/>
          </a:prstGeom>
        </p:spPr>
      </p:pic>
      <p:pic>
        <p:nvPicPr>
          <p:cNvPr id="28" name="Image 12" descr="preencoded.png">    </p:cNvPr>
          <p:cNvPicPr>
            <a:picLocks noChangeAspect="1"/>
          </p:cNvPicPr>
          <p:nvPr/>
        </p:nvPicPr>
        <p:blipFill>
          <a:blip r:embed="rId13"/>
          <a:stretch>
            <a:fillRect/>
          </a:stretch>
        </p:blipFill>
        <p:spPr>
          <a:xfrm>
            <a:off x="6190637" y="362442"/>
            <a:ext cx="75334" cy="70084"/>
          </a:xfrm>
          <a:prstGeom prst="rect">
            <a:avLst/>
          </a:prstGeom>
        </p:spPr>
      </p:pic>
      <p:sp>
        <p:nvSpPr>
          <p:cNvPr id="29" name="Text 14"/>
          <p:cNvSpPr/>
          <p:nvPr/>
        </p:nvSpPr>
        <p:spPr>
          <a:xfrm>
            <a:off x="3381375" y="3595688"/>
            <a:ext cx="738188"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Position</a:t>
            </a:r>
            <a:endParaRPr lang="en-US" sz="525" dirty="0"/>
          </a:p>
        </p:txBody>
      </p:sp>
      <p:sp>
        <p:nvSpPr>
          <p:cNvPr id="30" name="Text 15"/>
          <p:cNvSpPr/>
          <p:nvPr/>
        </p:nvSpPr>
        <p:spPr>
          <a:xfrm>
            <a:off x="3381375" y="3219450"/>
            <a:ext cx="10334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Contact Number</a:t>
            </a:r>
            <a:endParaRPr lang="en-US" sz="525" dirty="0"/>
          </a:p>
        </p:txBody>
      </p:sp>
      <p:sp>
        <p:nvSpPr>
          <p:cNvPr id="31" name="Text 16"/>
          <p:cNvSpPr/>
          <p:nvPr/>
        </p:nvSpPr>
        <p:spPr>
          <a:xfrm>
            <a:off x="3381375" y="2843213"/>
            <a:ext cx="9525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Email Address</a:t>
            </a:r>
            <a:endParaRPr lang="en-US" sz="525" dirty="0"/>
          </a:p>
        </p:txBody>
      </p:sp>
      <p:sp>
        <p:nvSpPr>
          <p:cNvPr id="32" name="Text 17"/>
          <p:cNvSpPr/>
          <p:nvPr/>
        </p:nvSpPr>
        <p:spPr>
          <a:xfrm>
            <a:off x="3381375" y="2466975"/>
            <a:ext cx="82867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Last Name</a:t>
            </a:r>
            <a:endParaRPr lang="en-US" sz="525" dirty="0"/>
          </a:p>
        </p:txBody>
      </p:sp>
      <p:sp>
        <p:nvSpPr>
          <p:cNvPr id="33" name="Text 18"/>
          <p:cNvSpPr/>
          <p:nvPr/>
        </p:nvSpPr>
        <p:spPr>
          <a:xfrm>
            <a:off x="3381375" y="2090738"/>
            <a:ext cx="8382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First Name</a:t>
            </a:r>
            <a:endParaRPr lang="en-US" sz="525" dirty="0"/>
          </a:p>
        </p:txBody>
      </p:sp>
      <p:sp>
        <p:nvSpPr>
          <p:cNvPr id="34" name="Text 19"/>
          <p:cNvSpPr/>
          <p:nvPr/>
        </p:nvSpPr>
        <p:spPr>
          <a:xfrm>
            <a:off x="4119562" y="4090987"/>
            <a:ext cx="1071563"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Change Password</a:t>
            </a:r>
            <a:endParaRPr lang="en-US" sz="525" dirty="0"/>
          </a:p>
        </p:txBody>
      </p:sp>
      <p:sp>
        <p:nvSpPr>
          <p:cNvPr id="35" name="Text 20"/>
          <p:cNvSpPr/>
          <p:nvPr/>
        </p:nvSpPr>
        <p:spPr>
          <a:xfrm>
            <a:off x="3490913" y="4090987"/>
            <a:ext cx="857250"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Update Info</a:t>
            </a:r>
            <a:endParaRPr lang="en-US" sz="525" dirty="0"/>
          </a:p>
        </p:txBody>
      </p:sp>
      <p:sp>
        <p:nvSpPr>
          <p:cNvPr id="36" name="Text 21"/>
          <p:cNvSpPr/>
          <p:nvPr/>
        </p:nvSpPr>
        <p:spPr>
          <a:xfrm>
            <a:off x="3209925" y="962025"/>
            <a:ext cx="1609725" cy="138113"/>
          </a:xfrm>
          <a:prstGeom prst="rect">
            <a:avLst/>
          </a:prstGeom>
          <a:noFill/>
          <a:ln/>
        </p:spPr>
        <p:txBody>
          <a:bodyPr wrap="square" rtlCol="0" anchor="ctr"/>
          <a:lstStyle/>
          <a:p>
            <a:pPr algn="l" indent="0" marL="0">
              <a:lnSpc>
                <a:spcPts val="1089"/>
              </a:lnSpc>
              <a:buNone/>
            </a:pPr>
            <a:r>
              <a:rPr lang="en-US" sz="900" b="1" dirty="0">
                <a:solidFill>
                  <a:srgbClr val="000000">
                    <a:alpha val="99000"/>
                  </a:srgbClr>
                </a:solidFill>
                <a:latin typeface="Inter" pitchFamily="34" charset="0"/>
                <a:ea typeface="Inter" pitchFamily="34" charset="-122"/>
                <a:cs typeface="Inter" pitchFamily="34" charset="-120"/>
              </a:rPr>
              <a:t>Account Information</a:t>
            </a:r>
            <a:endParaRPr lang="en-US" sz="900" dirty="0"/>
          </a:p>
        </p:txBody>
      </p:sp>
      <p:sp>
        <p:nvSpPr>
          <p:cNvPr id="37" name="Text 22"/>
          <p:cNvSpPr/>
          <p:nvPr/>
        </p:nvSpPr>
        <p:spPr>
          <a:xfrm>
            <a:off x="7219950" y="1004887"/>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38" name="Text 23"/>
          <p:cNvSpPr/>
          <p:nvPr/>
        </p:nvSpPr>
        <p:spPr>
          <a:xfrm>
            <a:off x="3757613" y="1404938"/>
            <a:ext cx="1295400" cy="114300"/>
          </a:xfrm>
          <a:prstGeom prst="rect">
            <a:avLst/>
          </a:prstGeom>
          <a:noFill/>
          <a:ln/>
        </p:spPr>
        <p:txBody>
          <a:bodyPr wrap="square" rtlCol="0" anchor="ctr"/>
          <a:lstStyle/>
          <a:p>
            <a:pPr algn="l" indent="0" marL="0">
              <a:lnSpc>
                <a:spcPts val="908"/>
              </a:lnSpc>
              <a:buNone/>
            </a:pPr>
            <a:r>
              <a:rPr lang="en-US" sz="750" b="1" dirty="0">
                <a:solidFill>
                  <a:srgbClr val="000000">
                    <a:alpha val="99000"/>
                  </a:srgbClr>
                </a:solidFill>
                <a:latin typeface="Inter" pitchFamily="34" charset="0"/>
                <a:ea typeface="Inter" pitchFamily="34" charset="-122"/>
                <a:cs typeface="Inter" pitchFamily="34" charset="-120"/>
              </a:rPr>
              <a:t>Sundar Gurung</a:t>
            </a:r>
            <a:endParaRPr lang="en-US" sz="750" dirty="0"/>
          </a:p>
        </p:txBody>
      </p:sp>
      <p:sp>
        <p:nvSpPr>
          <p:cNvPr id="39" name="Text 24"/>
          <p:cNvSpPr/>
          <p:nvPr/>
        </p:nvSpPr>
        <p:spPr>
          <a:xfrm>
            <a:off x="3757613" y="1538288"/>
            <a:ext cx="1481138"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sundargurung360@gmail.com</a:t>
            </a:r>
            <a:endParaRPr lang="en-US" sz="563" dirty="0"/>
          </a:p>
        </p:txBody>
      </p:sp>
      <p:sp>
        <p:nvSpPr>
          <p:cNvPr id="40" name="Text 25"/>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41" name="Text 26"/>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42" name="Text 27"/>
          <p:cNvSpPr/>
          <p:nvPr/>
        </p:nvSpPr>
        <p:spPr>
          <a:xfrm>
            <a:off x="1485900" y="309563"/>
            <a:ext cx="914400" cy="185738"/>
          </a:xfrm>
          <a:prstGeom prst="rect">
            <a:avLst/>
          </a:prstGeom>
          <a:noFill/>
          <a:ln/>
        </p:spPr>
        <p:txBody>
          <a:bodyPr wrap="square" rtlCol="0" anchor="ctr"/>
          <a:lstStyle/>
          <a:p>
            <a:pPr algn="l" indent="0" marL="0">
              <a:lnSpc>
                <a:spcPts val="1452"/>
              </a:lnSpc>
              <a:buNone/>
            </a:pPr>
            <a:r>
              <a:rPr lang="en-US" sz="1200" b="1" dirty="0">
                <a:solidFill>
                  <a:srgbClr val="FF6767">
                    <a:alpha val="99000"/>
                  </a:srgbClr>
                </a:solidFill>
                <a:latin typeface="Inter" pitchFamily="34" charset="0"/>
                <a:ea typeface="Inter" pitchFamily="34" charset="-122"/>
                <a:cs typeface="Inter" pitchFamily="34" charset="-120"/>
              </a:rPr>
              <a:t>To</a:t>
            </a:r>
            <a:pPr algn="l" indent="0" marL="0">
              <a:lnSpc>
                <a:spcPts val="1452"/>
              </a:lnSpc>
              <a:buNone/>
            </a:pPr>
            <a:r>
              <a:rPr lang="en-US" sz="1200" b="1" dirty="0">
                <a:solidFill>
                  <a:srgbClr val="000000">
                    <a:alpha val="99000"/>
                  </a:srgbClr>
                </a:solidFill>
                <a:latin typeface="Inter" pitchFamily="34" charset="0"/>
                <a:ea typeface="Inter" pitchFamily="34" charset="-122"/>
                <a:cs typeface="Inter" pitchFamily="34" charset="-120"/>
              </a:rPr>
              <a:t>-Do</a:t>
            </a:r>
            <a:endParaRPr lang="en-US" sz="1200" dirty="0"/>
          </a:p>
        </p:txBody>
      </p:sp>
      <p:sp>
        <p:nvSpPr>
          <p:cNvPr id="43" name="Text 28"/>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44" name="Text 29"/>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45" name="Text 30"/>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9F9F9"/>
        </a:solidFill>
      </p:bgPr>
    </p:bg>
    <p:spTree>
      <p:nvGrpSpPr>
        <p:cNvPr id="1" name=""/>
        <p:cNvGrpSpPr/>
        <p:nvPr/>
      </p:nvGrpSpPr>
      <p:grpSpPr>
        <a:xfrm>
          <a:off x="0" y="0"/>
          <a:ext cx="0" cy="0"/>
          <a:chOff x="0" y="0"/>
          <a:chExt cx="0" cy="0"/>
        </a:xfrm>
      </p:grpSpPr>
      <p:sp>
        <p:nvSpPr>
          <p:cNvPr id="2" name="Shape 0"/>
          <p:cNvSpPr/>
          <p:nvPr/>
        </p:nvSpPr>
        <p:spPr>
          <a:xfrm rot="0">
            <a:off x="3200400" y="3633787"/>
            <a:ext cx="2219325" cy="0"/>
          </a:xfrm>
          <a:prstGeom prst="line">
            <a:avLst/>
          </a:prstGeom>
          <a:noFill/>
          <a:ln w="12700">
            <a:solidFill>
              <a:srgbClr val="A1A3AB">
                <a:alpha val="41000"/>
              </a:srgbClr>
            </a:solidFill>
            <a:prstDash val="solid"/>
          </a:ln>
        </p:spPr>
      </p:sp>
      <p:sp>
        <p:nvSpPr>
          <p:cNvPr id="3" name="Shape 1"/>
          <p:cNvSpPr/>
          <p:nvPr/>
        </p:nvSpPr>
        <p:spPr>
          <a:xfrm>
            <a:off x="3076575" y="881063"/>
            <a:ext cx="4554962" cy="195263"/>
          </a:xfrm>
          <a:prstGeom prst="rect">
            <a:avLst/>
          </a:prstGeom>
          <a:noFill/>
          <a:ln/>
        </p:spPr>
      </p:sp>
      <p:sp>
        <p:nvSpPr>
          <p:cNvPr id="4" name="Shape 2"/>
          <p:cNvSpPr/>
          <p:nvPr/>
        </p:nvSpPr>
        <p:spPr>
          <a:xfrm>
            <a:off x="2386013" y="885825"/>
            <a:ext cx="4371975" cy="3371850"/>
          </a:xfrm>
          <a:prstGeom prst="roundRect">
            <a:avLst>
              <a:gd name="adj" fmla="val 1356"/>
            </a:avLst>
          </a:prstGeom>
          <a:solidFill>
            <a:srgbClr val="F9F9F9"/>
          </a:solidFill>
          <a:ln/>
        </p:spPr>
      </p:sp>
      <p:sp>
        <p:nvSpPr>
          <p:cNvPr id="5" name="Shape 3"/>
          <p:cNvSpPr/>
          <p:nvPr/>
        </p:nvSpPr>
        <p:spPr>
          <a:xfrm>
            <a:off x="2776538" y="3857625"/>
            <a:ext cx="428625" cy="161925"/>
          </a:xfrm>
          <a:prstGeom prst="roundRect">
            <a:avLst/>
          </a:prstGeom>
          <a:solidFill>
            <a:srgbClr val="F24E1E"/>
          </a:solidFill>
          <a:ln/>
        </p:spPr>
      </p:sp>
      <p:sp>
        <p:nvSpPr>
          <p:cNvPr id="6" name="Shape 4"/>
          <p:cNvSpPr/>
          <p:nvPr/>
        </p:nvSpPr>
        <p:spPr>
          <a:xfrm>
            <a:off x="2681288" y="1400175"/>
            <a:ext cx="3781425" cy="2266950"/>
          </a:xfrm>
          <a:prstGeom prst="rect">
            <a:avLst/>
          </a:prstGeom>
          <a:noFill/>
          <a:ln w="12700">
            <a:solidFill>
              <a:srgbClr val="A1A3AB">
                <a:alpha val="64000"/>
              </a:srgbClr>
            </a:solidFill>
            <a:prstDash val="solid"/>
          </a:ln>
        </p:spPr>
      </p:sp>
      <p:sp>
        <p:nvSpPr>
          <p:cNvPr id="7" name="Shape 5"/>
          <p:cNvSpPr/>
          <p:nvPr/>
        </p:nvSpPr>
        <p:spPr>
          <a:xfrm>
            <a:off x="5362575" y="2624138"/>
            <a:ext cx="1019175" cy="976312"/>
          </a:xfrm>
          <a:prstGeom prst="roundRect">
            <a:avLst/>
          </a:prstGeom>
          <a:noFill/>
          <a:ln w="12700">
            <a:solidFill>
              <a:srgbClr val="A1A3AB"/>
            </a:solidFill>
            <a:prstDash val="solid"/>
          </a:ln>
        </p:spPr>
      </p:sp>
      <p:sp>
        <p:nvSpPr>
          <p:cNvPr id="8" name="Shape 6"/>
          <p:cNvSpPr/>
          <p:nvPr/>
        </p:nvSpPr>
        <p:spPr>
          <a:xfrm>
            <a:off x="5695950" y="3362325"/>
            <a:ext cx="352425" cy="133350"/>
          </a:xfrm>
          <a:prstGeom prst="roundRect">
            <a:avLst/>
          </a:prstGeom>
          <a:noFill/>
          <a:ln w="12700">
            <a:solidFill>
              <a:srgbClr val="A1A3AB"/>
            </a:solidFill>
            <a:prstDash val="solid"/>
          </a:ln>
        </p:spPr>
      </p:sp>
      <p:sp>
        <p:nvSpPr>
          <p:cNvPr id="9" name="Shape 7"/>
          <p:cNvSpPr/>
          <p:nvPr/>
        </p:nvSpPr>
        <p:spPr>
          <a:xfrm>
            <a:off x="4167188" y="2366963"/>
            <a:ext cx="33338" cy="33338"/>
          </a:xfrm>
          <a:prstGeom prst="ellipse">
            <a:avLst/>
          </a:prstGeom>
          <a:solidFill>
            <a:srgbClr val="05A301"/>
          </a:solidFill>
          <a:ln/>
        </p:spPr>
      </p:sp>
      <p:sp>
        <p:nvSpPr>
          <p:cNvPr id="10" name="Shape 8"/>
          <p:cNvSpPr/>
          <p:nvPr/>
        </p:nvSpPr>
        <p:spPr>
          <a:xfrm>
            <a:off x="3438525" y="2366963"/>
            <a:ext cx="33338" cy="33338"/>
          </a:xfrm>
          <a:prstGeom prst="ellipse">
            <a:avLst/>
          </a:prstGeom>
          <a:solidFill>
            <a:srgbClr val="3ABEFF"/>
          </a:solidFill>
          <a:ln/>
        </p:spPr>
      </p:sp>
      <p:sp>
        <p:nvSpPr>
          <p:cNvPr id="11" name="Shape 9"/>
          <p:cNvSpPr/>
          <p:nvPr/>
        </p:nvSpPr>
        <p:spPr>
          <a:xfrm>
            <a:off x="2757488" y="2366963"/>
            <a:ext cx="33338" cy="33338"/>
          </a:xfrm>
          <a:prstGeom prst="ellipse">
            <a:avLst/>
          </a:prstGeom>
          <a:solidFill>
            <a:srgbClr val="F21E1E"/>
          </a:solidFill>
          <a:ln/>
        </p:spPr>
      </p:sp>
      <p:sp>
        <p:nvSpPr>
          <p:cNvPr id="12" name="Shape 10"/>
          <p:cNvSpPr/>
          <p:nvPr/>
        </p:nvSpPr>
        <p:spPr>
          <a:xfrm>
            <a:off x="2757488" y="2624138"/>
            <a:ext cx="2433638" cy="976312"/>
          </a:xfrm>
          <a:prstGeom prst="roundRect">
            <a:avLst/>
          </a:prstGeom>
          <a:noFill/>
          <a:ln w="12700">
            <a:solidFill>
              <a:srgbClr val="A1A3AB"/>
            </a:solidFill>
            <a:prstDash val="solid"/>
          </a:ln>
        </p:spPr>
      </p:sp>
      <p:sp>
        <p:nvSpPr>
          <p:cNvPr id="13" name="Shape 11"/>
          <p:cNvSpPr/>
          <p:nvPr/>
        </p:nvSpPr>
        <p:spPr>
          <a:xfrm>
            <a:off x="2757488" y="1966912"/>
            <a:ext cx="2433638" cy="176213"/>
          </a:xfrm>
          <a:prstGeom prst="roundRect">
            <a:avLst/>
          </a:prstGeom>
          <a:noFill/>
          <a:ln w="12700">
            <a:solidFill>
              <a:srgbClr val="A1A3AB"/>
            </a:solidFill>
            <a:prstDash val="solid"/>
          </a:ln>
        </p:spPr>
      </p:sp>
      <p:sp>
        <p:nvSpPr>
          <p:cNvPr id="14" name="Shape 12"/>
          <p:cNvSpPr/>
          <p:nvPr/>
        </p:nvSpPr>
        <p:spPr>
          <a:xfrm>
            <a:off x="2757488" y="1590675"/>
            <a:ext cx="2433638" cy="176213"/>
          </a:xfrm>
          <a:prstGeom prst="roundRect">
            <a:avLst/>
          </a:prstGeom>
          <a:noFill/>
          <a:ln w="12700">
            <a:solidFill>
              <a:srgbClr val="A1A3AB"/>
            </a:solidFill>
            <a:prstDash val="solid"/>
          </a:ln>
        </p:spPr>
      </p:sp>
      <p:sp>
        <p:nvSpPr>
          <p:cNvPr id="15" name="Shape 13"/>
          <p:cNvSpPr/>
          <p:nvPr/>
        </p:nvSpPr>
        <p:spPr>
          <a:xfrm>
            <a:off x="6894421" y="892313"/>
            <a:ext cx="172762" cy="172762"/>
          </a:xfrm>
          <a:prstGeom prst="roundRect">
            <a:avLst/>
          </a:prstGeom>
          <a:solidFill>
            <a:srgbClr val="000000">
              <a:alpha val="52000"/>
            </a:srgbClr>
          </a:solidFill>
          <a:ln/>
        </p:spPr>
      </p:sp>
      <p:sp>
        <p:nvSpPr>
          <p:cNvPr id="16" name="Shape 14"/>
          <p:cNvSpPr/>
          <p:nvPr/>
        </p:nvSpPr>
        <p:spPr>
          <a:xfrm>
            <a:off x="3076575" y="1238250"/>
            <a:ext cx="4562475" cy="3624263"/>
          </a:xfrm>
          <a:prstGeom prst="rect">
            <a:avLst/>
          </a:prstGeom>
          <a:noFill/>
          <a:ln w="12700">
            <a:solidFill>
              <a:srgbClr val="A1A3AB">
                <a:alpha val="63000"/>
              </a:srgbClr>
            </a:solidFill>
            <a:prstDash val="solid"/>
          </a:ln>
        </p:spPr>
      </p:sp>
      <p:sp>
        <p:nvSpPr>
          <p:cNvPr id="17" name="Shape 15"/>
          <p:cNvSpPr/>
          <p:nvPr/>
        </p:nvSpPr>
        <p:spPr>
          <a:xfrm>
            <a:off x="3200400" y="1343025"/>
            <a:ext cx="2219325" cy="3424238"/>
          </a:xfrm>
          <a:prstGeom prst="roundRect">
            <a:avLst>
              <a:gd name="adj" fmla="val 5768"/>
            </a:avLst>
          </a:prstGeom>
          <a:solidFill>
            <a:srgbClr val="F5F8FF"/>
          </a:solidFill>
          <a:ln/>
        </p:spPr>
      </p:sp>
      <p:sp>
        <p:nvSpPr>
          <p:cNvPr id="18" name="Shape 16"/>
          <p:cNvSpPr/>
          <p:nvPr/>
        </p:nvSpPr>
        <p:spPr>
          <a:xfrm>
            <a:off x="5495925" y="1357313"/>
            <a:ext cx="2014538" cy="1252538"/>
          </a:xfrm>
          <a:prstGeom prst="rect">
            <a:avLst/>
          </a:prstGeom>
          <a:noFill/>
          <a:ln/>
        </p:spPr>
      </p:sp>
      <p:sp>
        <p:nvSpPr>
          <p:cNvPr id="19" name="Shape 17"/>
          <p:cNvSpPr/>
          <p:nvPr/>
        </p:nvSpPr>
        <p:spPr>
          <a:xfrm>
            <a:off x="5500688" y="2690813"/>
            <a:ext cx="2014538" cy="2076450"/>
          </a:xfrm>
          <a:prstGeom prst="rect">
            <a:avLst/>
          </a:prstGeom>
          <a:noFill/>
          <a:ln/>
        </p:spPr>
      </p:sp>
      <p:sp>
        <p:nvSpPr>
          <p:cNvPr id="20" name="Shape 18"/>
          <p:cNvSpPr/>
          <p:nvPr/>
        </p:nvSpPr>
        <p:spPr>
          <a:xfrm>
            <a:off x="5500688" y="2690813"/>
            <a:ext cx="2014538" cy="2076450"/>
          </a:xfrm>
          <a:prstGeom prst="roundRect">
            <a:avLst/>
          </a:prstGeom>
          <a:solidFill>
            <a:srgbClr val="F5F8FF"/>
          </a:solidFill>
          <a:ln/>
        </p:spPr>
      </p:sp>
      <p:sp>
        <p:nvSpPr>
          <p:cNvPr id="21" name="Shape 19"/>
          <p:cNvSpPr/>
          <p:nvPr/>
        </p:nvSpPr>
        <p:spPr>
          <a:xfrm>
            <a:off x="5705475" y="3714750"/>
            <a:ext cx="1609725" cy="638175"/>
          </a:xfrm>
          <a:prstGeom prst="roundRect">
            <a:avLst/>
          </a:prstGeom>
          <a:solidFill>
            <a:srgbClr val="A1A3AB">
              <a:alpha val="0"/>
            </a:srgbClr>
          </a:solidFill>
          <a:ln w="12700">
            <a:solidFill>
              <a:srgbClr val="A1A3AB"/>
            </a:solidFill>
            <a:prstDash val="solid"/>
          </a:ln>
        </p:spPr>
      </p:sp>
      <p:sp>
        <p:nvSpPr>
          <p:cNvPr id="22" name="Shape 20"/>
          <p:cNvSpPr/>
          <p:nvPr/>
        </p:nvSpPr>
        <p:spPr>
          <a:xfrm>
            <a:off x="5705475" y="3028950"/>
            <a:ext cx="1609725" cy="638175"/>
          </a:xfrm>
          <a:prstGeom prst="roundRect">
            <a:avLst/>
          </a:prstGeom>
          <a:solidFill>
            <a:srgbClr val="A1A3AB">
              <a:alpha val="0"/>
            </a:srgbClr>
          </a:solidFill>
          <a:ln w="12700">
            <a:solidFill>
              <a:srgbClr val="A1A3AB"/>
            </a:solidFill>
            <a:prstDash val="solid"/>
          </a:ln>
        </p:spPr>
      </p:sp>
      <p:sp>
        <p:nvSpPr>
          <p:cNvPr id="23" name="Shape 21"/>
          <p:cNvSpPr/>
          <p:nvPr/>
        </p:nvSpPr>
        <p:spPr>
          <a:xfrm>
            <a:off x="5705475" y="3667269"/>
            <a:ext cx="1609725" cy="559377"/>
          </a:xfrm>
          <a:prstGeom prst="roundRect">
            <a:avLst/>
          </a:prstGeom>
          <a:solidFill>
            <a:srgbClr val="A1A3AB">
              <a:alpha val="0"/>
            </a:srgbClr>
          </a:solidFill>
          <a:ln w="12700">
            <a:solidFill>
              <a:srgbClr val="A1A3AB"/>
            </a:solidFill>
            <a:prstDash val="solid"/>
          </a:ln>
        </p:spPr>
      </p:sp>
      <p:sp>
        <p:nvSpPr>
          <p:cNvPr id="24" name="Shape 22"/>
          <p:cNvSpPr/>
          <p:nvPr/>
        </p:nvSpPr>
        <p:spPr>
          <a:xfrm>
            <a:off x="5705475" y="3058825"/>
            <a:ext cx="1609725" cy="559377"/>
          </a:xfrm>
          <a:prstGeom prst="roundRect">
            <a:avLst/>
          </a:prstGeom>
          <a:solidFill>
            <a:srgbClr val="A1A3AB">
              <a:alpha val="0"/>
            </a:srgbClr>
          </a:solidFill>
          <a:ln w="12700">
            <a:solidFill>
              <a:srgbClr val="A1A3AB"/>
            </a:solidFill>
            <a:prstDash val="solid"/>
          </a:ln>
        </p:spPr>
      </p:sp>
      <p:sp>
        <p:nvSpPr>
          <p:cNvPr id="25" name="Shape 23"/>
          <p:cNvSpPr/>
          <p:nvPr/>
        </p:nvSpPr>
        <p:spPr>
          <a:xfrm>
            <a:off x="5495925" y="1357313"/>
            <a:ext cx="2028825" cy="1252538"/>
          </a:xfrm>
          <a:prstGeom prst="roundRect">
            <a:avLst/>
          </a:prstGeom>
          <a:solidFill>
            <a:srgbClr val="F5F8FF"/>
          </a:solidFill>
          <a:ln/>
        </p:spPr>
      </p:sp>
      <p:sp>
        <p:nvSpPr>
          <p:cNvPr id="26" name="Shape 24"/>
          <p:cNvSpPr/>
          <p:nvPr/>
        </p:nvSpPr>
        <p:spPr>
          <a:xfrm>
            <a:off x="6938963" y="2343150"/>
            <a:ext cx="33338" cy="33338"/>
          </a:xfrm>
          <a:prstGeom prst="ellipse">
            <a:avLst/>
          </a:prstGeom>
          <a:solidFill>
            <a:srgbClr val="F21E1E"/>
          </a:solidFill>
          <a:ln/>
        </p:spPr>
      </p:sp>
      <p:sp>
        <p:nvSpPr>
          <p:cNvPr id="27" name="Shape 25"/>
          <p:cNvSpPr/>
          <p:nvPr/>
        </p:nvSpPr>
        <p:spPr>
          <a:xfrm rot="-4102586">
            <a:off x="6933755" y="1718818"/>
            <a:ext cx="476250" cy="476250"/>
          </a:xfrm>
          <a:prstGeom prst="ellipse">
            <a:avLst/>
          </a:prstGeom>
          <a:solidFill>
            <a:srgbClr val="D9D9D9"/>
          </a:solidFill>
          <a:ln/>
        </p:spPr>
      </p:sp>
      <p:sp>
        <p:nvSpPr>
          <p:cNvPr id="28" name="Shape 26"/>
          <p:cNvSpPr/>
          <p:nvPr/>
        </p:nvSpPr>
        <p:spPr>
          <a:xfrm rot="318621">
            <a:off x="6931404" y="1721229"/>
            <a:ext cx="476250" cy="476250"/>
          </a:xfrm>
          <a:prstGeom prst="ellipse">
            <a:avLst/>
          </a:prstGeom>
          <a:solidFill>
            <a:srgbClr val="F21E1E"/>
          </a:solidFill>
          <a:ln/>
        </p:spPr>
      </p:sp>
      <p:sp>
        <p:nvSpPr>
          <p:cNvPr id="29" name="Shape 27"/>
          <p:cNvSpPr/>
          <p:nvPr/>
        </p:nvSpPr>
        <p:spPr>
          <a:xfrm>
            <a:off x="6276975" y="2343150"/>
            <a:ext cx="33338" cy="33338"/>
          </a:xfrm>
          <a:prstGeom prst="ellipse">
            <a:avLst/>
          </a:prstGeom>
          <a:solidFill>
            <a:srgbClr val="0225FF"/>
          </a:solidFill>
          <a:ln/>
        </p:spPr>
      </p:sp>
      <p:sp>
        <p:nvSpPr>
          <p:cNvPr id="30" name="Shape 28"/>
          <p:cNvSpPr/>
          <p:nvPr/>
        </p:nvSpPr>
        <p:spPr>
          <a:xfrm rot="8789824">
            <a:off x="6264077" y="1739702"/>
            <a:ext cx="476250" cy="476250"/>
          </a:xfrm>
          <a:prstGeom prst="ellipse">
            <a:avLst/>
          </a:prstGeom>
          <a:solidFill>
            <a:srgbClr val="D9D9D9"/>
          </a:solidFill>
          <a:ln/>
        </p:spPr>
      </p:sp>
      <p:sp>
        <p:nvSpPr>
          <p:cNvPr id="31" name="Shape 29"/>
          <p:cNvSpPr/>
          <p:nvPr/>
        </p:nvSpPr>
        <p:spPr>
          <a:xfrm rot="-4839560">
            <a:off x="6264841" y="1740466"/>
            <a:ext cx="476250" cy="476250"/>
          </a:xfrm>
          <a:prstGeom prst="ellipse">
            <a:avLst/>
          </a:prstGeom>
          <a:solidFill>
            <a:srgbClr val="0225FF"/>
          </a:solidFill>
          <a:ln/>
        </p:spPr>
      </p:sp>
      <p:sp>
        <p:nvSpPr>
          <p:cNvPr id="32" name="Shape 30"/>
          <p:cNvSpPr/>
          <p:nvPr/>
        </p:nvSpPr>
        <p:spPr>
          <a:xfrm>
            <a:off x="5614988" y="2347913"/>
            <a:ext cx="33338" cy="33338"/>
          </a:xfrm>
          <a:prstGeom prst="ellipse">
            <a:avLst/>
          </a:prstGeom>
          <a:solidFill>
            <a:srgbClr val="05A301"/>
          </a:solidFill>
          <a:ln/>
        </p:spPr>
      </p:sp>
      <p:sp>
        <p:nvSpPr>
          <p:cNvPr id="33" name="Shape 31"/>
          <p:cNvSpPr/>
          <p:nvPr/>
        </p:nvSpPr>
        <p:spPr>
          <a:xfrm rot="8789824">
            <a:off x="5597327" y="1744465"/>
            <a:ext cx="476250" cy="476250"/>
          </a:xfrm>
          <a:prstGeom prst="ellipse">
            <a:avLst/>
          </a:prstGeom>
          <a:solidFill>
            <a:srgbClr val="D9D9D9"/>
          </a:solidFill>
          <a:ln/>
        </p:spPr>
      </p:sp>
      <p:sp>
        <p:nvSpPr>
          <p:cNvPr id="34" name="Shape 32"/>
          <p:cNvSpPr/>
          <p:nvPr/>
        </p:nvSpPr>
        <p:spPr>
          <a:xfrm rot="-3195245">
            <a:off x="5600596" y="1742971"/>
            <a:ext cx="476250" cy="476250"/>
          </a:xfrm>
          <a:prstGeom prst="ellipse">
            <a:avLst/>
          </a:prstGeom>
          <a:solidFill>
            <a:srgbClr val="05A301"/>
          </a:solidFill>
          <a:ln/>
        </p:spPr>
      </p:sp>
      <p:sp>
        <p:nvSpPr>
          <p:cNvPr id="35" name="Shape 33"/>
          <p:cNvSpPr/>
          <p:nvPr/>
        </p:nvSpPr>
        <p:spPr>
          <a:xfrm>
            <a:off x="3200400" y="3014663"/>
            <a:ext cx="2219325" cy="0"/>
          </a:xfrm>
          <a:prstGeom prst="line">
            <a:avLst/>
          </a:prstGeom>
          <a:noFill/>
          <a:ln w="12700">
            <a:solidFill>
              <a:srgbClr val="A1A3AB">
                <a:alpha val="17000"/>
              </a:srgbClr>
            </a:solidFill>
            <a:prstDash val="solid"/>
          </a:ln>
        </p:spPr>
      </p:sp>
      <p:sp>
        <p:nvSpPr>
          <p:cNvPr id="36" name="Shape 34"/>
          <p:cNvSpPr/>
          <p:nvPr/>
        </p:nvSpPr>
        <p:spPr>
          <a:xfrm>
            <a:off x="3357563" y="3757613"/>
            <a:ext cx="1914525" cy="790575"/>
          </a:xfrm>
          <a:prstGeom prst="roundRect">
            <a:avLst/>
          </a:prstGeom>
          <a:solidFill>
            <a:srgbClr val="A1A3AB">
              <a:alpha val="0"/>
            </a:srgbClr>
          </a:solidFill>
          <a:ln w="12700">
            <a:solidFill>
              <a:srgbClr val="A1A3AB"/>
            </a:solidFill>
            <a:prstDash val="solid"/>
          </a:ln>
        </p:spPr>
      </p:sp>
      <p:sp>
        <p:nvSpPr>
          <p:cNvPr id="37" name="Shape 35"/>
          <p:cNvSpPr/>
          <p:nvPr/>
        </p:nvSpPr>
        <p:spPr>
          <a:xfrm>
            <a:off x="3357563" y="2632097"/>
            <a:ext cx="1914525" cy="790575"/>
          </a:xfrm>
          <a:prstGeom prst="roundRect">
            <a:avLst/>
          </a:prstGeom>
          <a:solidFill>
            <a:srgbClr val="A1A3AB">
              <a:alpha val="0"/>
            </a:srgbClr>
          </a:solidFill>
          <a:ln w="12700">
            <a:solidFill>
              <a:srgbClr val="A1A3AB"/>
            </a:solidFill>
            <a:prstDash val="solid"/>
          </a:ln>
        </p:spPr>
      </p:sp>
      <p:sp>
        <p:nvSpPr>
          <p:cNvPr id="38" name="Shape 36"/>
          <p:cNvSpPr/>
          <p:nvPr/>
        </p:nvSpPr>
        <p:spPr>
          <a:xfrm>
            <a:off x="3357563" y="1793896"/>
            <a:ext cx="1914525" cy="790575"/>
          </a:xfrm>
          <a:prstGeom prst="roundRect">
            <a:avLst/>
          </a:prstGeom>
          <a:solidFill>
            <a:srgbClr val="A1A3AB">
              <a:alpha val="0"/>
            </a:srgbClr>
          </a:solidFill>
          <a:ln w="12700">
            <a:solidFill>
              <a:srgbClr val="A1A3AB"/>
            </a:solidFill>
            <a:prstDash val="solid"/>
          </a:ln>
        </p:spPr>
      </p:sp>
      <p:sp>
        <p:nvSpPr>
          <p:cNvPr id="39" name="Shape 37"/>
          <p:cNvSpPr/>
          <p:nvPr/>
        </p:nvSpPr>
        <p:spPr>
          <a:xfrm>
            <a:off x="3586163" y="1660546"/>
            <a:ext cx="38100" cy="38100"/>
          </a:xfrm>
          <a:prstGeom prst="rect">
            <a:avLst/>
          </a:prstGeom>
          <a:noFill/>
          <a:ln/>
        </p:spPr>
      </p:sp>
      <p:sp>
        <p:nvSpPr>
          <p:cNvPr id="40" name="Shape 38"/>
          <p:cNvSpPr/>
          <p:nvPr/>
        </p:nvSpPr>
        <p:spPr>
          <a:xfrm>
            <a:off x="976312" y="876300"/>
            <a:ext cx="1738313" cy="4133850"/>
          </a:xfrm>
          <a:prstGeom prst="rect">
            <a:avLst/>
          </a:prstGeom>
          <a:solidFill>
            <a:srgbClr val="FF6767"/>
          </a:solidFill>
          <a:ln/>
        </p:spPr>
      </p:sp>
      <p:sp>
        <p:nvSpPr>
          <p:cNvPr id="41" name="Shape 39"/>
          <p:cNvSpPr/>
          <p:nvPr/>
        </p:nvSpPr>
        <p:spPr>
          <a:xfrm>
            <a:off x="1143000" y="133350"/>
            <a:ext cx="6858000" cy="476250"/>
          </a:xfrm>
          <a:prstGeom prst="rect">
            <a:avLst/>
          </a:prstGeom>
          <a:solidFill>
            <a:srgbClr val="F8F8F8"/>
          </a:solidFill>
          <a:ln/>
        </p:spPr>
      </p:sp>
      <p:sp>
        <p:nvSpPr>
          <p:cNvPr id="42" name="Shape 40"/>
          <p:cNvSpPr/>
          <p:nvPr/>
        </p:nvSpPr>
        <p:spPr>
          <a:xfrm>
            <a:off x="3005138" y="314325"/>
            <a:ext cx="3309938" cy="171450"/>
          </a:xfrm>
          <a:prstGeom prst="roundRect">
            <a:avLst/>
          </a:prstGeom>
          <a:solidFill>
            <a:srgbClr val="F5F8FF"/>
          </a:solidFill>
          <a:ln/>
        </p:spPr>
      </p:sp>
      <p:sp>
        <p:nvSpPr>
          <p:cNvPr id="43" name="Shape 41"/>
          <p:cNvSpPr/>
          <p:nvPr/>
        </p:nvSpPr>
        <p:spPr>
          <a:xfrm>
            <a:off x="6143625" y="314325"/>
            <a:ext cx="171450" cy="171450"/>
          </a:xfrm>
          <a:prstGeom prst="roundRect">
            <a:avLst/>
          </a:prstGeom>
          <a:solidFill>
            <a:srgbClr val="FF6767"/>
          </a:solidFill>
          <a:ln/>
        </p:spPr>
      </p:sp>
      <p:pic>
        <p:nvPicPr>
          <p:cNvPr id="44" name="Image 0" descr="preencoded.png">    </p:cNvPr>
          <p:cNvPicPr>
            <a:picLocks noChangeAspect="1"/>
          </p:cNvPicPr>
          <p:nvPr/>
        </p:nvPicPr>
        <p:blipFill>
          <a:blip r:embed="rId1"/>
          <a:stretch>
            <a:fillRect/>
          </a:stretch>
        </p:blipFill>
        <p:spPr>
          <a:xfrm>
            <a:off x="2881313" y="704850"/>
            <a:ext cx="114300" cy="114300"/>
          </a:xfrm>
          <a:prstGeom prst="rect">
            <a:avLst/>
          </a:prstGeom>
        </p:spPr>
      </p:pic>
      <p:pic>
        <p:nvPicPr>
          <p:cNvPr id="45" name="Image 1" descr="preencoded.png">    </p:cNvPr>
          <p:cNvPicPr>
            <a:picLocks noChangeAspect="1"/>
          </p:cNvPicPr>
          <p:nvPr/>
        </p:nvPicPr>
        <p:blipFill>
          <a:blip r:embed="rId2"/>
          <a:stretch>
            <a:fillRect/>
          </a:stretch>
        </p:blipFill>
        <p:spPr>
          <a:xfrm>
            <a:off x="1143000" y="133350"/>
            <a:ext cx="6858000" cy="4876800"/>
          </a:xfrm>
          <a:prstGeom prst="rect">
            <a:avLst/>
          </a:prstGeom>
        </p:spPr>
      </p:pic>
      <p:pic>
        <p:nvPicPr>
          <p:cNvPr id="46" name="Image 2" descr="preencoded.png">    </p:cNvPr>
          <p:cNvPicPr>
            <a:picLocks noChangeAspect="1"/>
          </p:cNvPicPr>
          <p:nvPr/>
        </p:nvPicPr>
        <p:blipFill>
          <a:blip r:embed="rId3"/>
          <a:stretch>
            <a:fillRect/>
          </a:stretch>
        </p:blipFill>
        <p:spPr>
          <a:xfrm>
            <a:off x="5724525" y="2733675"/>
            <a:ext cx="303609" cy="279571"/>
          </a:xfrm>
          <a:prstGeom prst="rect">
            <a:avLst/>
          </a:prstGeom>
        </p:spPr>
      </p:pic>
      <p:pic>
        <p:nvPicPr>
          <p:cNvPr id="47" name="Image 3" descr="preencoded.png">    </p:cNvPr>
          <p:cNvPicPr>
            <a:picLocks noChangeAspect="1"/>
          </p:cNvPicPr>
          <p:nvPr/>
        </p:nvPicPr>
        <p:blipFill>
          <a:blip r:embed="rId4"/>
          <a:stretch>
            <a:fillRect/>
          </a:stretch>
        </p:blipFill>
        <p:spPr>
          <a:xfrm>
            <a:off x="5728692" y="2787358"/>
            <a:ext cx="299442" cy="169799"/>
          </a:xfrm>
          <a:prstGeom prst="rect">
            <a:avLst/>
          </a:prstGeom>
        </p:spPr>
      </p:pic>
      <p:pic>
        <p:nvPicPr>
          <p:cNvPr id="48" name="Image 4" descr="preencoded.png">    </p:cNvPr>
          <p:cNvPicPr>
            <a:picLocks noChangeAspect="1"/>
          </p:cNvPicPr>
          <p:nvPr/>
        </p:nvPicPr>
        <p:blipFill>
          <a:blip r:embed="rId5"/>
          <a:stretch>
            <a:fillRect/>
          </a:stretch>
        </p:blipFill>
        <p:spPr>
          <a:xfrm>
            <a:off x="5980240" y="2917964"/>
            <a:ext cx="7144" cy="87269"/>
          </a:xfrm>
          <a:prstGeom prst="rect">
            <a:avLst/>
          </a:prstGeom>
        </p:spPr>
      </p:pic>
      <p:pic>
        <p:nvPicPr>
          <p:cNvPr id="49" name="Image 5" descr="preencoded.png">    </p:cNvPr>
          <p:cNvPicPr>
            <a:picLocks noChangeAspect="1"/>
          </p:cNvPicPr>
          <p:nvPr/>
        </p:nvPicPr>
        <p:blipFill>
          <a:blip r:embed="rId6"/>
          <a:stretch>
            <a:fillRect/>
          </a:stretch>
        </p:blipFill>
        <p:spPr>
          <a:xfrm>
            <a:off x="5943493" y="2917992"/>
            <a:ext cx="80635" cy="40849"/>
          </a:xfrm>
          <a:prstGeom prst="rect">
            <a:avLst/>
          </a:prstGeom>
        </p:spPr>
      </p:pic>
      <p:pic>
        <p:nvPicPr>
          <p:cNvPr id="50" name="Image 6" descr="preencoded.png">    </p:cNvPr>
          <p:cNvPicPr>
            <a:picLocks noChangeAspect="1"/>
          </p:cNvPicPr>
          <p:nvPr/>
        </p:nvPicPr>
        <p:blipFill>
          <a:blip r:embed="rId7"/>
          <a:stretch>
            <a:fillRect/>
          </a:stretch>
        </p:blipFill>
        <p:spPr>
          <a:xfrm>
            <a:off x="4395788" y="2347913"/>
            <a:ext cx="71438" cy="71438"/>
          </a:xfrm>
          <a:prstGeom prst="rect">
            <a:avLst/>
          </a:prstGeom>
        </p:spPr>
      </p:pic>
      <p:pic>
        <p:nvPicPr>
          <p:cNvPr id="51" name="Image 7" descr="preencoded.png">    </p:cNvPr>
          <p:cNvPicPr>
            <a:picLocks noChangeAspect="1"/>
          </p:cNvPicPr>
          <p:nvPr/>
        </p:nvPicPr>
        <p:blipFill>
          <a:blip r:embed="rId8"/>
          <a:stretch>
            <a:fillRect/>
          </a:stretch>
        </p:blipFill>
        <p:spPr>
          <a:xfrm>
            <a:off x="3838575" y="2347913"/>
            <a:ext cx="71438" cy="71438"/>
          </a:xfrm>
          <a:prstGeom prst="rect">
            <a:avLst/>
          </a:prstGeom>
        </p:spPr>
      </p:pic>
      <p:pic>
        <p:nvPicPr>
          <p:cNvPr id="52" name="Image 8" descr="preencoded.png">    </p:cNvPr>
          <p:cNvPicPr>
            <a:picLocks noChangeAspect="1"/>
          </p:cNvPicPr>
          <p:nvPr/>
        </p:nvPicPr>
        <p:blipFill>
          <a:blip r:embed="rId9"/>
          <a:stretch>
            <a:fillRect/>
          </a:stretch>
        </p:blipFill>
        <p:spPr>
          <a:xfrm>
            <a:off x="3114675" y="2347913"/>
            <a:ext cx="71438" cy="71438"/>
          </a:xfrm>
          <a:prstGeom prst="rect">
            <a:avLst/>
          </a:prstGeom>
        </p:spPr>
      </p:pic>
      <p:pic>
        <p:nvPicPr>
          <p:cNvPr id="53" name="Image 9" descr="preencoded.png">    </p:cNvPr>
          <p:cNvPicPr>
            <a:picLocks noChangeAspect="1"/>
          </p:cNvPicPr>
          <p:nvPr/>
        </p:nvPicPr>
        <p:blipFill>
          <a:blip r:embed="rId10"/>
          <a:stretch>
            <a:fillRect/>
          </a:stretch>
        </p:blipFill>
        <p:spPr>
          <a:xfrm>
            <a:off x="4986338" y="1947863"/>
            <a:ext cx="214313" cy="214313"/>
          </a:xfrm>
          <a:prstGeom prst="rect">
            <a:avLst/>
          </a:prstGeom>
        </p:spPr>
      </p:pic>
      <p:pic>
        <p:nvPicPr>
          <p:cNvPr id="54" name="Image 10" descr="preencoded.png">    </p:cNvPr>
          <p:cNvPicPr>
            <a:picLocks noChangeAspect="1"/>
          </p:cNvPicPr>
          <p:nvPr/>
        </p:nvPicPr>
        <p:blipFill>
          <a:blip r:embed="rId11"/>
          <a:stretch>
            <a:fillRect/>
          </a:stretch>
        </p:blipFill>
        <p:spPr>
          <a:xfrm>
            <a:off x="2681288" y="1214438"/>
            <a:ext cx="457200" cy="9525"/>
          </a:xfrm>
          <a:prstGeom prst="rect">
            <a:avLst/>
          </a:prstGeom>
        </p:spPr>
      </p:pic>
      <p:pic>
        <p:nvPicPr>
          <p:cNvPr id="55" name="Image 11" descr="preencoded.png">    </p:cNvPr>
          <p:cNvPicPr>
            <a:picLocks noChangeAspect="1"/>
          </p:cNvPicPr>
          <p:nvPr/>
        </p:nvPicPr>
        <p:blipFill>
          <a:blip r:embed="rId12"/>
          <a:stretch>
            <a:fillRect/>
          </a:stretch>
        </p:blipFill>
        <p:spPr>
          <a:xfrm>
            <a:off x="7163160" y="892313"/>
            <a:ext cx="468378" cy="172762"/>
          </a:xfrm>
          <a:prstGeom prst="rect">
            <a:avLst/>
          </a:prstGeom>
        </p:spPr>
      </p:pic>
      <p:pic>
        <p:nvPicPr>
          <p:cNvPr id="56" name="Image 12" descr="preencoded.png">    </p:cNvPr>
          <p:cNvPicPr>
            <a:picLocks noChangeAspect="1"/>
          </p:cNvPicPr>
          <p:nvPr/>
        </p:nvPicPr>
        <p:blipFill>
          <a:blip r:embed="rId13"/>
          <a:stretch>
            <a:fillRect/>
          </a:stretch>
        </p:blipFill>
        <p:spPr>
          <a:xfrm>
            <a:off x="6894421" y="892313"/>
            <a:ext cx="172762" cy="172762"/>
          </a:xfrm>
          <a:prstGeom prst="rect">
            <a:avLst/>
          </a:prstGeom>
        </p:spPr>
      </p:pic>
      <p:pic>
        <p:nvPicPr>
          <p:cNvPr id="57" name="Image 13" descr="preencoded.png">    </p:cNvPr>
          <p:cNvPicPr>
            <a:picLocks noChangeAspect="1"/>
          </p:cNvPicPr>
          <p:nvPr/>
        </p:nvPicPr>
        <p:blipFill>
          <a:blip r:embed="rId14"/>
          <a:stretch>
            <a:fillRect/>
          </a:stretch>
        </p:blipFill>
        <p:spPr>
          <a:xfrm>
            <a:off x="6702463" y="892313"/>
            <a:ext cx="172762" cy="172762"/>
          </a:xfrm>
          <a:prstGeom prst="rect">
            <a:avLst/>
          </a:prstGeom>
        </p:spPr>
      </p:pic>
      <p:pic>
        <p:nvPicPr>
          <p:cNvPr id="58" name="Image 14" descr="preencoded.png">    </p:cNvPr>
          <p:cNvPicPr>
            <a:picLocks noChangeAspect="1"/>
          </p:cNvPicPr>
          <p:nvPr/>
        </p:nvPicPr>
        <p:blipFill>
          <a:blip r:embed="rId15"/>
          <a:stretch>
            <a:fillRect/>
          </a:stretch>
        </p:blipFill>
        <p:spPr>
          <a:xfrm>
            <a:off x="6510505" y="892313"/>
            <a:ext cx="172762" cy="172762"/>
          </a:xfrm>
          <a:prstGeom prst="rect">
            <a:avLst/>
          </a:prstGeom>
        </p:spPr>
      </p:pic>
      <p:pic>
        <p:nvPicPr>
          <p:cNvPr id="59" name="Image 15" descr="preencoded.png">    </p:cNvPr>
          <p:cNvPicPr>
            <a:picLocks noChangeAspect="1"/>
          </p:cNvPicPr>
          <p:nvPr/>
        </p:nvPicPr>
        <p:blipFill>
          <a:blip r:embed="rId16"/>
          <a:stretch>
            <a:fillRect/>
          </a:stretch>
        </p:blipFill>
        <p:spPr>
          <a:xfrm>
            <a:off x="6318547" y="892313"/>
            <a:ext cx="172762" cy="172762"/>
          </a:xfrm>
          <a:prstGeom prst="rect">
            <a:avLst/>
          </a:prstGeom>
        </p:spPr>
      </p:pic>
      <p:pic>
        <p:nvPicPr>
          <p:cNvPr id="60" name="Image 16" descr="preencoded.png">    </p:cNvPr>
          <p:cNvPicPr>
            <a:picLocks noChangeAspect="1"/>
          </p:cNvPicPr>
          <p:nvPr/>
        </p:nvPicPr>
        <p:blipFill>
          <a:blip r:embed="rId17"/>
          <a:stretch>
            <a:fillRect/>
          </a:stretch>
        </p:blipFill>
        <p:spPr>
          <a:xfrm>
            <a:off x="6126589" y="892313"/>
            <a:ext cx="172762" cy="172762"/>
          </a:xfrm>
          <a:prstGeom prst="rect">
            <a:avLst/>
          </a:prstGeom>
        </p:spPr>
      </p:pic>
      <p:pic>
        <p:nvPicPr>
          <p:cNvPr id="61" name="Image 17" descr="preencoded.png">    </p:cNvPr>
          <p:cNvPicPr>
            <a:picLocks noChangeAspect="1"/>
          </p:cNvPicPr>
          <p:nvPr/>
        </p:nvPicPr>
        <p:blipFill>
          <a:blip r:embed="rId18"/>
          <a:stretch>
            <a:fillRect/>
          </a:stretch>
        </p:blipFill>
        <p:spPr>
          <a:xfrm>
            <a:off x="5019675" y="881063"/>
            <a:ext cx="202039" cy="195263"/>
          </a:xfrm>
          <a:prstGeom prst="rect">
            <a:avLst/>
          </a:prstGeom>
        </p:spPr>
      </p:pic>
      <p:pic>
        <p:nvPicPr>
          <p:cNvPr id="62" name="Image 18" descr="preencoded.png">    </p:cNvPr>
          <p:cNvPicPr>
            <a:picLocks noChangeAspect="1"/>
          </p:cNvPicPr>
          <p:nvPr/>
        </p:nvPicPr>
        <p:blipFill>
          <a:blip r:embed="rId19"/>
          <a:stretch>
            <a:fillRect/>
          </a:stretch>
        </p:blipFill>
        <p:spPr>
          <a:xfrm>
            <a:off x="6824663" y="3824288"/>
            <a:ext cx="419100" cy="419100"/>
          </a:xfrm>
          <a:prstGeom prst="rect">
            <a:avLst/>
          </a:prstGeom>
        </p:spPr>
      </p:pic>
      <p:pic>
        <p:nvPicPr>
          <p:cNvPr id="63" name="Image 19" descr="preencoded.png">    </p:cNvPr>
          <p:cNvPicPr>
            <a:picLocks noChangeAspect="1"/>
          </p:cNvPicPr>
          <p:nvPr/>
        </p:nvPicPr>
        <p:blipFill>
          <a:blip r:embed="rId20"/>
          <a:stretch>
            <a:fillRect/>
          </a:stretch>
        </p:blipFill>
        <p:spPr>
          <a:xfrm>
            <a:off x="5781675" y="3762375"/>
            <a:ext cx="66675" cy="66675"/>
          </a:xfrm>
          <a:prstGeom prst="rect">
            <a:avLst/>
          </a:prstGeom>
        </p:spPr>
      </p:pic>
      <p:pic>
        <p:nvPicPr>
          <p:cNvPr id="64" name="Image 20" descr="preencoded.png">    </p:cNvPr>
          <p:cNvPicPr>
            <a:picLocks noChangeAspect="1"/>
          </p:cNvPicPr>
          <p:nvPr/>
        </p:nvPicPr>
        <p:blipFill>
          <a:blip r:embed="rId21"/>
          <a:stretch>
            <a:fillRect/>
          </a:stretch>
        </p:blipFill>
        <p:spPr>
          <a:xfrm>
            <a:off x="6824663" y="3138488"/>
            <a:ext cx="419100" cy="419100"/>
          </a:xfrm>
          <a:prstGeom prst="rect">
            <a:avLst/>
          </a:prstGeom>
        </p:spPr>
      </p:pic>
      <p:pic>
        <p:nvPicPr>
          <p:cNvPr id="65" name="Image 21" descr="preencoded.png">    </p:cNvPr>
          <p:cNvPicPr>
            <a:picLocks noChangeAspect="1"/>
          </p:cNvPicPr>
          <p:nvPr/>
        </p:nvPicPr>
        <p:blipFill>
          <a:blip r:embed="rId22"/>
          <a:stretch>
            <a:fillRect/>
          </a:stretch>
        </p:blipFill>
        <p:spPr>
          <a:xfrm>
            <a:off x="5781675" y="3076575"/>
            <a:ext cx="66675" cy="66675"/>
          </a:xfrm>
          <a:prstGeom prst="rect">
            <a:avLst/>
          </a:prstGeom>
        </p:spPr>
      </p:pic>
      <p:pic>
        <p:nvPicPr>
          <p:cNvPr id="66" name="Image 22" descr="preencoded.png">    </p:cNvPr>
          <p:cNvPicPr>
            <a:picLocks noChangeAspect="1"/>
          </p:cNvPicPr>
          <p:nvPr/>
        </p:nvPicPr>
        <p:blipFill>
          <a:blip r:embed="rId23"/>
          <a:stretch>
            <a:fillRect/>
          </a:stretch>
        </p:blipFill>
        <p:spPr>
          <a:xfrm>
            <a:off x="5614988" y="2805113"/>
            <a:ext cx="100013" cy="114300"/>
          </a:xfrm>
          <a:prstGeom prst="rect">
            <a:avLst/>
          </a:prstGeom>
        </p:spPr>
      </p:pic>
      <p:pic>
        <p:nvPicPr>
          <p:cNvPr id="67" name="Image 23" descr="preencoded.png">    </p:cNvPr>
          <p:cNvPicPr>
            <a:picLocks noChangeAspect="1"/>
          </p:cNvPicPr>
          <p:nvPr/>
        </p:nvPicPr>
        <p:blipFill>
          <a:blip r:embed="rId24"/>
          <a:stretch>
            <a:fillRect/>
          </a:stretch>
        </p:blipFill>
        <p:spPr>
          <a:xfrm>
            <a:off x="5643563" y="2847975"/>
            <a:ext cx="45993" cy="42795"/>
          </a:xfrm>
          <a:prstGeom prst="rect">
            <a:avLst/>
          </a:prstGeom>
        </p:spPr>
      </p:pic>
      <p:pic>
        <p:nvPicPr>
          <p:cNvPr id="68" name="Image 24" descr="preencoded.png">    </p:cNvPr>
          <p:cNvPicPr>
            <a:picLocks noChangeAspect="1"/>
          </p:cNvPicPr>
          <p:nvPr/>
        </p:nvPicPr>
        <p:blipFill>
          <a:blip r:embed="rId25"/>
          <a:stretch>
            <a:fillRect/>
          </a:stretch>
        </p:blipFill>
        <p:spPr>
          <a:xfrm>
            <a:off x="6824663" y="3731058"/>
            <a:ext cx="419100" cy="431799"/>
          </a:xfrm>
          <a:prstGeom prst="rect">
            <a:avLst/>
          </a:prstGeom>
        </p:spPr>
      </p:pic>
      <p:pic>
        <p:nvPicPr>
          <p:cNvPr id="69" name="Image 25" descr="preencoded.png">    </p:cNvPr>
          <p:cNvPicPr>
            <a:picLocks noChangeAspect="1"/>
          </p:cNvPicPr>
          <p:nvPr/>
        </p:nvPicPr>
        <p:blipFill>
          <a:blip r:embed="rId26"/>
          <a:stretch>
            <a:fillRect/>
          </a:stretch>
        </p:blipFill>
        <p:spPr>
          <a:xfrm>
            <a:off x="5781675" y="3721245"/>
            <a:ext cx="47625" cy="48778"/>
          </a:xfrm>
          <a:prstGeom prst="rect">
            <a:avLst/>
          </a:prstGeom>
        </p:spPr>
      </p:pic>
      <p:pic>
        <p:nvPicPr>
          <p:cNvPr id="70" name="Image 26" descr="preencoded.png">    </p:cNvPr>
          <p:cNvPicPr>
            <a:picLocks noChangeAspect="1"/>
          </p:cNvPicPr>
          <p:nvPr/>
        </p:nvPicPr>
        <p:blipFill>
          <a:blip r:embed="rId27"/>
          <a:stretch>
            <a:fillRect/>
          </a:stretch>
        </p:blipFill>
        <p:spPr>
          <a:xfrm>
            <a:off x="6824663" y="3122614"/>
            <a:ext cx="419100" cy="431799"/>
          </a:xfrm>
          <a:prstGeom prst="rect">
            <a:avLst/>
          </a:prstGeom>
        </p:spPr>
      </p:pic>
      <p:pic>
        <p:nvPicPr>
          <p:cNvPr id="71" name="Image 27" descr="preencoded.png">    </p:cNvPr>
          <p:cNvPicPr>
            <a:picLocks noChangeAspect="1"/>
          </p:cNvPicPr>
          <p:nvPr/>
        </p:nvPicPr>
        <p:blipFill>
          <a:blip r:embed="rId28"/>
          <a:stretch>
            <a:fillRect/>
          </a:stretch>
        </p:blipFill>
        <p:spPr>
          <a:xfrm>
            <a:off x="5781675" y="3107894"/>
            <a:ext cx="47625" cy="48778"/>
          </a:xfrm>
          <a:prstGeom prst="rect">
            <a:avLst/>
          </a:prstGeom>
        </p:spPr>
      </p:pic>
      <p:pic>
        <p:nvPicPr>
          <p:cNvPr id="72" name="Image 28" descr="preencoded.png">    </p:cNvPr>
          <p:cNvPicPr>
            <a:picLocks noChangeAspect="1"/>
          </p:cNvPicPr>
          <p:nvPr/>
        </p:nvPicPr>
        <p:blipFill>
          <a:blip r:embed="rId29"/>
          <a:stretch>
            <a:fillRect/>
          </a:stretch>
        </p:blipFill>
        <p:spPr>
          <a:xfrm>
            <a:off x="5671947" y="1538046"/>
            <a:ext cx="52578" cy="41675"/>
          </a:xfrm>
          <a:prstGeom prst="rect">
            <a:avLst/>
          </a:prstGeom>
        </p:spPr>
      </p:pic>
      <p:pic>
        <p:nvPicPr>
          <p:cNvPr id="73" name="Image 29" descr="preencoded.png">    </p:cNvPr>
          <p:cNvPicPr>
            <a:picLocks noChangeAspect="1"/>
          </p:cNvPicPr>
          <p:nvPr/>
        </p:nvPicPr>
        <p:blipFill>
          <a:blip r:embed="rId30"/>
          <a:stretch>
            <a:fillRect/>
          </a:stretch>
        </p:blipFill>
        <p:spPr>
          <a:xfrm>
            <a:off x="5614988" y="1471613"/>
            <a:ext cx="83248" cy="106292"/>
          </a:xfrm>
          <a:prstGeom prst="rect">
            <a:avLst/>
          </a:prstGeom>
        </p:spPr>
      </p:pic>
      <p:pic>
        <p:nvPicPr>
          <p:cNvPr id="74" name="Image 30" descr="preencoded.png">    </p:cNvPr>
          <p:cNvPicPr>
            <a:picLocks noChangeAspect="1"/>
          </p:cNvPicPr>
          <p:nvPr/>
        </p:nvPicPr>
        <p:blipFill>
          <a:blip r:embed="rId31"/>
          <a:stretch>
            <a:fillRect/>
          </a:stretch>
        </p:blipFill>
        <p:spPr>
          <a:xfrm>
            <a:off x="4852988" y="1471613"/>
            <a:ext cx="457200" cy="90488"/>
          </a:xfrm>
          <a:prstGeom prst="rect">
            <a:avLst/>
          </a:prstGeom>
        </p:spPr>
      </p:pic>
      <p:pic>
        <p:nvPicPr>
          <p:cNvPr id="75" name="Image 31" descr="preencoded.png">    </p:cNvPr>
          <p:cNvPicPr>
            <a:picLocks noChangeAspect="1"/>
          </p:cNvPicPr>
          <p:nvPr/>
        </p:nvPicPr>
        <p:blipFill>
          <a:blip r:embed="rId32"/>
          <a:stretch>
            <a:fillRect/>
          </a:stretch>
        </p:blipFill>
        <p:spPr>
          <a:xfrm>
            <a:off x="3386454" y="1531515"/>
            <a:ext cx="62475" cy="62357"/>
          </a:xfrm>
          <a:prstGeom prst="rect">
            <a:avLst/>
          </a:prstGeom>
        </p:spPr>
      </p:pic>
      <p:pic>
        <p:nvPicPr>
          <p:cNvPr id="76" name="Image 32" descr="preencoded.png">    </p:cNvPr>
          <p:cNvPicPr>
            <a:picLocks noChangeAspect="1"/>
          </p:cNvPicPr>
          <p:nvPr/>
        </p:nvPicPr>
        <p:blipFill>
          <a:blip r:embed="rId33"/>
          <a:stretch>
            <a:fillRect/>
          </a:stretch>
        </p:blipFill>
        <p:spPr>
          <a:xfrm>
            <a:off x="3309938" y="1438275"/>
            <a:ext cx="83248" cy="106292"/>
          </a:xfrm>
          <a:prstGeom prst="rect">
            <a:avLst/>
          </a:prstGeom>
        </p:spPr>
      </p:pic>
      <p:pic>
        <p:nvPicPr>
          <p:cNvPr id="77" name="Image 33" descr="preencoded.png">    </p:cNvPr>
          <p:cNvPicPr>
            <a:picLocks noChangeAspect="1"/>
          </p:cNvPicPr>
          <p:nvPr/>
        </p:nvPicPr>
        <p:blipFill>
          <a:blip r:embed="rId34"/>
          <a:stretch>
            <a:fillRect/>
          </a:stretch>
        </p:blipFill>
        <p:spPr>
          <a:xfrm>
            <a:off x="4705350" y="3943350"/>
            <a:ext cx="419100" cy="419100"/>
          </a:xfrm>
          <a:prstGeom prst="rect">
            <a:avLst/>
          </a:prstGeom>
        </p:spPr>
      </p:pic>
      <p:pic>
        <p:nvPicPr>
          <p:cNvPr id="78" name="Image 34" descr="preencoded.png">    </p:cNvPr>
          <p:cNvPicPr>
            <a:picLocks noChangeAspect="1"/>
          </p:cNvPicPr>
          <p:nvPr/>
        </p:nvPicPr>
        <p:blipFill>
          <a:blip r:embed="rId35"/>
          <a:stretch>
            <a:fillRect/>
          </a:stretch>
        </p:blipFill>
        <p:spPr>
          <a:xfrm>
            <a:off x="3424238" y="3819525"/>
            <a:ext cx="66675" cy="66675"/>
          </a:xfrm>
          <a:prstGeom prst="rect">
            <a:avLst/>
          </a:prstGeom>
        </p:spPr>
      </p:pic>
      <p:pic>
        <p:nvPicPr>
          <p:cNvPr id="79" name="Image 35" descr="preencoded.png">    </p:cNvPr>
          <p:cNvPicPr>
            <a:picLocks noChangeAspect="1"/>
          </p:cNvPicPr>
          <p:nvPr/>
        </p:nvPicPr>
        <p:blipFill>
          <a:blip r:embed="rId36"/>
          <a:stretch>
            <a:fillRect/>
          </a:stretch>
        </p:blipFill>
        <p:spPr>
          <a:xfrm>
            <a:off x="5138738" y="3800475"/>
            <a:ext cx="19759" cy="22099"/>
          </a:xfrm>
          <a:prstGeom prst="rect">
            <a:avLst/>
          </a:prstGeom>
        </p:spPr>
      </p:pic>
      <p:pic>
        <p:nvPicPr>
          <p:cNvPr id="80" name="Image 36" descr="preencoded.png">    </p:cNvPr>
          <p:cNvPicPr>
            <a:picLocks noChangeAspect="1"/>
          </p:cNvPicPr>
          <p:nvPr/>
        </p:nvPicPr>
        <p:blipFill>
          <a:blip r:embed="rId37"/>
          <a:stretch>
            <a:fillRect/>
          </a:stretch>
        </p:blipFill>
        <p:spPr>
          <a:xfrm>
            <a:off x="5164982" y="3800475"/>
            <a:ext cx="19759" cy="22099"/>
          </a:xfrm>
          <a:prstGeom prst="rect">
            <a:avLst/>
          </a:prstGeom>
        </p:spPr>
      </p:pic>
      <p:pic>
        <p:nvPicPr>
          <p:cNvPr id="81" name="Image 37" descr="preencoded.png">    </p:cNvPr>
          <p:cNvPicPr>
            <a:picLocks noChangeAspect="1"/>
          </p:cNvPicPr>
          <p:nvPr/>
        </p:nvPicPr>
        <p:blipFill>
          <a:blip r:embed="rId38"/>
          <a:stretch>
            <a:fillRect/>
          </a:stretch>
        </p:blipFill>
        <p:spPr>
          <a:xfrm>
            <a:off x="5191225" y="3800475"/>
            <a:ext cx="19759" cy="22099"/>
          </a:xfrm>
          <a:prstGeom prst="rect">
            <a:avLst/>
          </a:prstGeom>
        </p:spPr>
      </p:pic>
      <p:pic>
        <p:nvPicPr>
          <p:cNvPr id="82" name="Image 38" descr="preencoded.png">    </p:cNvPr>
          <p:cNvPicPr>
            <a:picLocks noChangeAspect="1"/>
          </p:cNvPicPr>
          <p:nvPr/>
        </p:nvPicPr>
        <p:blipFill>
          <a:blip r:embed="rId39"/>
          <a:stretch>
            <a:fillRect/>
          </a:stretch>
        </p:blipFill>
        <p:spPr>
          <a:xfrm>
            <a:off x="4705350" y="2817835"/>
            <a:ext cx="419100" cy="419100"/>
          </a:xfrm>
          <a:prstGeom prst="rect">
            <a:avLst/>
          </a:prstGeom>
        </p:spPr>
      </p:pic>
      <p:pic>
        <p:nvPicPr>
          <p:cNvPr id="83" name="Image 39" descr="preencoded.png">    </p:cNvPr>
          <p:cNvPicPr>
            <a:picLocks noChangeAspect="1"/>
          </p:cNvPicPr>
          <p:nvPr/>
        </p:nvPicPr>
        <p:blipFill>
          <a:blip r:embed="rId40"/>
          <a:stretch>
            <a:fillRect/>
          </a:stretch>
        </p:blipFill>
        <p:spPr>
          <a:xfrm>
            <a:off x="3424238" y="2694010"/>
            <a:ext cx="66675" cy="66675"/>
          </a:xfrm>
          <a:prstGeom prst="rect">
            <a:avLst/>
          </a:prstGeom>
        </p:spPr>
      </p:pic>
      <p:pic>
        <p:nvPicPr>
          <p:cNvPr id="84" name="Image 40" descr="preencoded.png">    </p:cNvPr>
          <p:cNvPicPr>
            <a:picLocks noChangeAspect="1"/>
          </p:cNvPicPr>
          <p:nvPr/>
        </p:nvPicPr>
        <p:blipFill>
          <a:blip r:embed="rId41"/>
          <a:stretch>
            <a:fillRect/>
          </a:stretch>
        </p:blipFill>
        <p:spPr>
          <a:xfrm>
            <a:off x="5138738" y="2674960"/>
            <a:ext cx="19759" cy="22099"/>
          </a:xfrm>
          <a:prstGeom prst="rect">
            <a:avLst/>
          </a:prstGeom>
        </p:spPr>
      </p:pic>
      <p:pic>
        <p:nvPicPr>
          <p:cNvPr id="85" name="Image 41" descr="preencoded.png">    </p:cNvPr>
          <p:cNvPicPr>
            <a:picLocks noChangeAspect="1"/>
          </p:cNvPicPr>
          <p:nvPr/>
        </p:nvPicPr>
        <p:blipFill>
          <a:blip r:embed="rId42"/>
          <a:stretch>
            <a:fillRect/>
          </a:stretch>
        </p:blipFill>
        <p:spPr>
          <a:xfrm>
            <a:off x="5164982" y="2674960"/>
            <a:ext cx="19759" cy="22099"/>
          </a:xfrm>
          <a:prstGeom prst="rect">
            <a:avLst/>
          </a:prstGeom>
        </p:spPr>
      </p:pic>
      <p:pic>
        <p:nvPicPr>
          <p:cNvPr id="86" name="Image 42" descr="preencoded.png">    </p:cNvPr>
          <p:cNvPicPr>
            <a:picLocks noChangeAspect="1"/>
          </p:cNvPicPr>
          <p:nvPr/>
        </p:nvPicPr>
        <p:blipFill>
          <a:blip r:embed="rId43"/>
          <a:stretch>
            <a:fillRect/>
          </a:stretch>
        </p:blipFill>
        <p:spPr>
          <a:xfrm>
            <a:off x="5191225" y="2674960"/>
            <a:ext cx="19759" cy="22099"/>
          </a:xfrm>
          <a:prstGeom prst="rect">
            <a:avLst/>
          </a:prstGeom>
        </p:spPr>
      </p:pic>
      <p:pic>
        <p:nvPicPr>
          <p:cNvPr id="87" name="Image 43" descr="preencoded.png">    </p:cNvPr>
          <p:cNvPicPr>
            <a:picLocks noChangeAspect="1"/>
          </p:cNvPicPr>
          <p:nvPr/>
        </p:nvPicPr>
        <p:blipFill>
          <a:blip r:embed="rId44"/>
          <a:stretch>
            <a:fillRect/>
          </a:stretch>
        </p:blipFill>
        <p:spPr>
          <a:xfrm>
            <a:off x="4705350" y="1979634"/>
            <a:ext cx="419100" cy="419099"/>
          </a:xfrm>
          <a:prstGeom prst="rect">
            <a:avLst/>
          </a:prstGeom>
        </p:spPr>
      </p:pic>
      <p:pic>
        <p:nvPicPr>
          <p:cNvPr id="88" name="Image 44" descr="preencoded.png">    </p:cNvPr>
          <p:cNvPicPr>
            <a:picLocks noChangeAspect="1"/>
          </p:cNvPicPr>
          <p:nvPr/>
        </p:nvPicPr>
        <p:blipFill>
          <a:blip r:embed="rId45"/>
          <a:stretch>
            <a:fillRect/>
          </a:stretch>
        </p:blipFill>
        <p:spPr>
          <a:xfrm>
            <a:off x="3424238" y="1855809"/>
            <a:ext cx="66675" cy="66675"/>
          </a:xfrm>
          <a:prstGeom prst="rect">
            <a:avLst/>
          </a:prstGeom>
        </p:spPr>
      </p:pic>
      <p:pic>
        <p:nvPicPr>
          <p:cNvPr id="89" name="Image 45" descr="preencoded.png">    </p:cNvPr>
          <p:cNvPicPr>
            <a:picLocks noChangeAspect="1"/>
          </p:cNvPicPr>
          <p:nvPr/>
        </p:nvPicPr>
        <p:blipFill>
          <a:blip r:embed="rId46"/>
          <a:stretch>
            <a:fillRect/>
          </a:stretch>
        </p:blipFill>
        <p:spPr>
          <a:xfrm>
            <a:off x="5138738" y="1836759"/>
            <a:ext cx="19759" cy="22099"/>
          </a:xfrm>
          <a:prstGeom prst="rect">
            <a:avLst/>
          </a:prstGeom>
        </p:spPr>
      </p:pic>
      <p:pic>
        <p:nvPicPr>
          <p:cNvPr id="90" name="Image 46" descr="preencoded.png">    </p:cNvPr>
          <p:cNvPicPr>
            <a:picLocks noChangeAspect="1"/>
          </p:cNvPicPr>
          <p:nvPr/>
        </p:nvPicPr>
        <p:blipFill>
          <a:blip r:embed="rId47"/>
          <a:stretch>
            <a:fillRect/>
          </a:stretch>
        </p:blipFill>
        <p:spPr>
          <a:xfrm>
            <a:off x="5164982" y="1836759"/>
            <a:ext cx="19759" cy="22099"/>
          </a:xfrm>
          <a:prstGeom prst="rect">
            <a:avLst/>
          </a:prstGeom>
        </p:spPr>
      </p:pic>
      <p:pic>
        <p:nvPicPr>
          <p:cNvPr id="91" name="Image 47" descr="preencoded.png">    </p:cNvPr>
          <p:cNvPicPr>
            <a:picLocks noChangeAspect="1"/>
          </p:cNvPicPr>
          <p:nvPr/>
        </p:nvPicPr>
        <p:blipFill>
          <a:blip r:embed="rId48"/>
          <a:stretch>
            <a:fillRect/>
          </a:stretch>
        </p:blipFill>
        <p:spPr>
          <a:xfrm>
            <a:off x="5191225" y="1836759"/>
            <a:ext cx="19759" cy="22099"/>
          </a:xfrm>
          <a:prstGeom prst="rect">
            <a:avLst/>
          </a:prstGeom>
        </p:spPr>
      </p:pic>
      <p:pic>
        <p:nvPicPr>
          <p:cNvPr id="92" name="Image 48" descr="preencoded.png">    </p:cNvPr>
          <p:cNvPicPr>
            <a:picLocks noChangeAspect="1"/>
          </p:cNvPicPr>
          <p:nvPr/>
        </p:nvPicPr>
        <p:blipFill>
          <a:blip r:embed="rId49"/>
          <a:stretch>
            <a:fillRect/>
          </a:stretch>
        </p:blipFill>
        <p:spPr>
          <a:xfrm>
            <a:off x="3597276" y="1671658"/>
            <a:ext cx="15876" cy="15875"/>
          </a:xfrm>
          <a:prstGeom prst="rect">
            <a:avLst/>
          </a:prstGeom>
        </p:spPr>
      </p:pic>
      <p:pic>
        <p:nvPicPr>
          <p:cNvPr id="93" name="Image 49" descr="preencoded.png">    </p:cNvPr>
          <p:cNvPicPr>
            <a:picLocks noChangeAspect="1"/>
          </p:cNvPicPr>
          <p:nvPr/>
        </p:nvPicPr>
        <p:blipFill>
          <a:blip r:embed="rId50"/>
          <a:stretch>
            <a:fillRect/>
          </a:stretch>
        </p:blipFill>
        <p:spPr>
          <a:xfrm>
            <a:off x="1243013" y="1395413"/>
            <a:ext cx="1371600" cy="280988"/>
          </a:xfrm>
          <a:prstGeom prst="rect">
            <a:avLst/>
          </a:prstGeom>
        </p:spPr>
      </p:pic>
      <p:pic>
        <p:nvPicPr>
          <p:cNvPr id="94" name="Image 50" descr="preencoded.png">    </p:cNvPr>
          <p:cNvPicPr>
            <a:picLocks noChangeAspect="1"/>
          </p:cNvPicPr>
          <p:nvPr/>
        </p:nvPicPr>
        <p:blipFill>
          <a:blip r:embed="rId51"/>
          <a:stretch>
            <a:fillRect/>
          </a:stretch>
        </p:blipFill>
        <p:spPr>
          <a:xfrm>
            <a:off x="1243013" y="2052637"/>
            <a:ext cx="1371600" cy="280988"/>
          </a:xfrm>
          <a:prstGeom prst="rect">
            <a:avLst/>
          </a:prstGeom>
        </p:spPr>
      </p:pic>
      <p:pic>
        <p:nvPicPr>
          <p:cNvPr id="95" name="Image 51" descr="preencoded.png">    </p:cNvPr>
          <p:cNvPicPr>
            <a:picLocks noChangeAspect="1"/>
          </p:cNvPicPr>
          <p:nvPr/>
        </p:nvPicPr>
        <p:blipFill>
          <a:blip r:embed="rId52"/>
          <a:stretch>
            <a:fillRect/>
          </a:stretch>
        </p:blipFill>
        <p:spPr>
          <a:xfrm>
            <a:off x="1243013" y="2381250"/>
            <a:ext cx="1371600" cy="280988"/>
          </a:xfrm>
          <a:prstGeom prst="rect">
            <a:avLst/>
          </a:prstGeom>
        </p:spPr>
      </p:pic>
      <p:pic>
        <p:nvPicPr>
          <p:cNvPr id="96" name="Image 52" descr="preencoded.png">    </p:cNvPr>
          <p:cNvPicPr>
            <a:picLocks noChangeAspect="1"/>
          </p:cNvPicPr>
          <p:nvPr/>
        </p:nvPicPr>
        <p:blipFill>
          <a:blip r:embed="rId53"/>
          <a:stretch>
            <a:fillRect/>
          </a:stretch>
        </p:blipFill>
        <p:spPr>
          <a:xfrm>
            <a:off x="1243013" y="2709863"/>
            <a:ext cx="1371600" cy="280988"/>
          </a:xfrm>
          <a:prstGeom prst="rect">
            <a:avLst/>
          </a:prstGeom>
        </p:spPr>
      </p:pic>
      <p:pic>
        <p:nvPicPr>
          <p:cNvPr id="97" name="Image 53" descr="preencoded.png">    </p:cNvPr>
          <p:cNvPicPr>
            <a:picLocks noChangeAspect="1"/>
          </p:cNvPicPr>
          <p:nvPr/>
        </p:nvPicPr>
        <p:blipFill>
          <a:blip r:embed="rId54"/>
          <a:stretch>
            <a:fillRect/>
          </a:stretch>
        </p:blipFill>
        <p:spPr>
          <a:xfrm>
            <a:off x="1243013" y="3038475"/>
            <a:ext cx="1371600" cy="280988"/>
          </a:xfrm>
          <a:prstGeom prst="rect">
            <a:avLst/>
          </a:prstGeom>
        </p:spPr>
      </p:pic>
      <p:pic>
        <p:nvPicPr>
          <p:cNvPr id="98" name="Image 54" descr="preencoded.png">    </p:cNvPr>
          <p:cNvPicPr>
            <a:picLocks noChangeAspect="1"/>
          </p:cNvPicPr>
          <p:nvPr/>
        </p:nvPicPr>
        <p:blipFill>
          <a:blip r:embed="rId55"/>
          <a:stretch>
            <a:fillRect/>
          </a:stretch>
        </p:blipFill>
        <p:spPr>
          <a:xfrm>
            <a:off x="1243013" y="4581525"/>
            <a:ext cx="1371600" cy="280988"/>
          </a:xfrm>
          <a:prstGeom prst="rect">
            <a:avLst/>
          </a:prstGeom>
        </p:spPr>
      </p:pic>
      <p:pic>
        <p:nvPicPr>
          <p:cNvPr id="99" name="Image 55" descr="preencoded.png">    </p:cNvPr>
          <p:cNvPicPr>
            <a:picLocks noChangeAspect="1"/>
          </p:cNvPicPr>
          <p:nvPr/>
        </p:nvPicPr>
        <p:blipFill>
          <a:blip r:embed="rId56"/>
          <a:stretch>
            <a:fillRect/>
          </a:stretch>
        </p:blipFill>
        <p:spPr>
          <a:xfrm>
            <a:off x="1243013" y="1724025"/>
            <a:ext cx="1371600" cy="280988"/>
          </a:xfrm>
          <a:prstGeom prst="rect">
            <a:avLst/>
          </a:prstGeom>
        </p:spPr>
      </p:pic>
      <p:pic>
        <p:nvPicPr>
          <p:cNvPr id="100" name="Image 56" descr="preencoded.png">    </p:cNvPr>
          <p:cNvPicPr>
            <a:picLocks noChangeAspect="1"/>
          </p:cNvPicPr>
          <p:nvPr/>
        </p:nvPicPr>
        <p:blipFill>
          <a:blip r:embed="rId57"/>
          <a:stretch>
            <a:fillRect/>
          </a:stretch>
        </p:blipFill>
        <p:spPr>
          <a:xfrm>
            <a:off x="1662113" y="671513"/>
            <a:ext cx="409575" cy="409575"/>
          </a:xfrm>
          <a:prstGeom prst="rect">
            <a:avLst/>
          </a:prstGeom>
        </p:spPr>
      </p:pic>
      <p:pic>
        <p:nvPicPr>
          <p:cNvPr id="101" name="Image 57" descr="preencoded.png">    </p:cNvPr>
          <p:cNvPicPr>
            <a:picLocks noChangeAspect="1"/>
          </p:cNvPicPr>
          <p:nvPr/>
        </p:nvPicPr>
        <p:blipFill>
          <a:blip r:embed="rId58"/>
          <a:stretch>
            <a:fillRect/>
          </a:stretch>
        </p:blipFill>
        <p:spPr>
          <a:xfrm>
            <a:off x="6700838" y="319088"/>
            <a:ext cx="161925" cy="161925"/>
          </a:xfrm>
          <a:prstGeom prst="rect">
            <a:avLst/>
          </a:prstGeom>
        </p:spPr>
      </p:pic>
      <p:pic>
        <p:nvPicPr>
          <p:cNvPr id="102" name="Image 58" descr="preencoded.png">    </p:cNvPr>
          <p:cNvPicPr>
            <a:picLocks noChangeAspect="1"/>
          </p:cNvPicPr>
          <p:nvPr/>
        </p:nvPicPr>
        <p:blipFill>
          <a:blip r:embed="rId59"/>
          <a:stretch>
            <a:fillRect/>
          </a:stretch>
        </p:blipFill>
        <p:spPr>
          <a:xfrm>
            <a:off x="6905625" y="319088"/>
            <a:ext cx="161925" cy="161925"/>
          </a:xfrm>
          <a:prstGeom prst="rect">
            <a:avLst/>
          </a:prstGeom>
        </p:spPr>
      </p:pic>
      <p:pic>
        <p:nvPicPr>
          <p:cNvPr id="103" name="Image 59" descr="preencoded.png">    </p:cNvPr>
          <p:cNvPicPr>
            <a:picLocks noChangeAspect="1"/>
          </p:cNvPicPr>
          <p:nvPr/>
        </p:nvPicPr>
        <p:blipFill>
          <a:blip r:embed="rId60"/>
          <a:stretch>
            <a:fillRect/>
          </a:stretch>
        </p:blipFill>
        <p:spPr>
          <a:xfrm>
            <a:off x="6190638" y="362442"/>
            <a:ext cx="75333" cy="70084"/>
          </a:xfrm>
          <a:prstGeom prst="rect">
            <a:avLst/>
          </a:prstGeom>
        </p:spPr>
      </p:pic>
      <p:sp>
        <p:nvSpPr>
          <p:cNvPr id="104" name="Text 42"/>
          <p:cNvSpPr/>
          <p:nvPr/>
        </p:nvSpPr>
        <p:spPr>
          <a:xfrm>
            <a:off x="2900363" y="3895725"/>
            <a:ext cx="642938" cy="80963"/>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Done</a:t>
            </a:r>
            <a:endParaRPr lang="en-US" sz="525" dirty="0"/>
          </a:p>
        </p:txBody>
      </p:sp>
      <p:sp>
        <p:nvSpPr>
          <p:cNvPr id="105" name="Text 43"/>
          <p:cNvSpPr/>
          <p:nvPr/>
        </p:nvSpPr>
        <p:spPr>
          <a:xfrm>
            <a:off x="2833688" y="2690813"/>
            <a:ext cx="1071563"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Start writing here.....</a:t>
            </a:r>
            <a:endParaRPr lang="en-US" sz="488" dirty="0"/>
          </a:p>
        </p:txBody>
      </p:sp>
      <p:sp>
        <p:nvSpPr>
          <p:cNvPr id="106" name="Text 44"/>
          <p:cNvSpPr/>
          <p:nvPr/>
        </p:nvSpPr>
        <p:spPr>
          <a:xfrm>
            <a:off x="5372100" y="2500313"/>
            <a:ext cx="942975"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Upload Image</a:t>
            </a:r>
            <a:endParaRPr lang="en-US" sz="525" dirty="0"/>
          </a:p>
        </p:txBody>
      </p:sp>
      <p:sp>
        <p:nvSpPr>
          <p:cNvPr id="107" name="Text 45"/>
          <p:cNvSpPr/>
          <p:nvPr/>
        </p:nvSpPr>
        <p:spPr>
          <a:xfrm>
            <a:off x="5548313" y="3124200"/>
            <a:ext cx="1104900"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Drag&amp;Drop files here</a:t>
            </a:r>
            <a:endParaRPr lang="en-US" sz="488" dirty="0"/>
          </a:p>
        </p:txBody>
      </p:sp>
      <p:sp>
        <p:nvSpPr>
          <p:cNvPr id="108" name="Text 46"/>
          <p:cNvSpPr/>
          <p:nvPr/>
        </p:nvSpPr>
        <p:spPr>
          <a:xfrm>
            <a:off x="5838825" y="3233738"/>
            <a:ext cx="523875"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or</a:t>
            </a:r>
            <a:endParaRPr lang="en-US" sz="488" dirty="0"/>
          </a:p>
        </p:txBody>
      </p:sp>
      <p:sp>
        <p:nvSpPr>
          <p:cNvPr id="109" name="Text 47"/>
          <p:cNvSpPr/>
          <p:nvPr/>
        </p:nvSpPr>
        <p:spPr>
          <a:xfrm>
            <a:off x="5757863" y="3390900"/>
            <a:ext cx="695325" cy="76200"/>
          </a:xfrm>
          <a:prstGeom prst="rect">
            <a:avLst/>
          </a:prstGeom>
          <a:noFill/>
          <a:ln/>
        </p:spPr>
        <p:txBody>
          <a:bodyPr wrap="square" rtlCol="0" anchor="ctr"/>
          <a:lstStyle/>
          <a:p>
            <a:pPr algn="l" indent="0" marL="0">
              <a:lnSpc>
                <a:spcPts val="594"/>
              </a:lnSpc>
              <a:buNone/>
            </a:pPr>
            <a:r>
              <a:rPr lang="en-US" sz="488" dirty="0">
                <a:solidFill>
                  <a:srgbClr val="A1A3AB">
                    <a:alpha val="99000"/>
                  </a:srgbClr>
                </a:solidFill>
                <a:latin typeface="Montserrat" pitchFamily="34" charset="0"/>
                <a:ea typeface="Montserrat" pitchFamily="34" charset="-122"/>
                <a:cs typeface="Montserrat" pitchFamily="34" charset="-120"/>
              </a:rPr>
              <a:t>Browse</a:t>
            </a:r>
            <a:endParaRPr lang="en-US" sz="488" dirty="0"/>
          </a:p>
        </p:txBody>
      </p:sp>
      <p:sp>
        <p:nvSpPr>
          <p:cNvPr id="110" name="Text 48"/>
          <p:cNvSpPr/>
          <p:nvPr/>
        </p:nvSpPr>
        <p:spPr>
          <a:xfrm>
            <a:off x="2757488" y="2219325"/>
            <a:ext cx="70961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Priority</a:t>
            </a:r>
            <a:endParaRPr lang="en-US" sz="525" dirty="0"/>
          </a:p>
        </p:txBody>
      </p:sp>
      <p:sp>
        <p:nvSpPr>
          <p:cNvPr id="111" name="Text 49"/>
          <p:cNvSpPr/>
          <p:nvPr/>
        </p:nvSpPr>
        <p:spPr>
          <a:xfrm>
            <a:off x="4233863" y="2343150"/>
            <a:ext cx="581025"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Low</a:t>
            </a:r>
            <a:endParaRPr lang="en-US" sz="488" dirty="0"/>
          </a:p>
        </p:txBody>
      </p:sp>
      <p:sp>
        <p:nvSpPr>
          <p:cNvPr id="112" name="Text 50"/>
          <p:cNvSpPr/>
          <p:nvPr/>
        </p:nvSpPr>
        <p:spPr>
          <a:xfrm>
            <a:off x="3505200" y="2343150"/>
            <a:ext cx="742950"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Moderate</a:t>
            </a:r>
            <a:endParaRPr lang="en-US" sz="488" dirty="0"/>
          </a:p>
        </p:txBody>
      </p:sp>
      <p:sp>
        <p:nvSpPr>
          <p:cNvPr id="113" name="Text 51"/>
          <p:cNvSpPr/>
          <p:nvPr/>
        </p:nvSpPr>
        <p:spPr>
          <a:xfrm>
            <a:off x="2824163" y="2343150"/>
            <a:ext cx="700088" cy="76200"/>
          </a:xfrm>
          <a:prstGeom prst="rect">
            <a:avLst/>
          </a:prstGeom>
          <a:noFill/>
          <a:ln/>
        </p:spPr>
        <p:txBody>
          <a:bodyPr wrap="square" rtlCol="0" anchor="ctr"/>
          <a:lstStyle/>
          <a:p>
            <a:pPr algn="l" indent="0" marL="0">
              <a:lnSpc>
                <a:spcPts val="590"/>
              </a:lnSpc>
              <a:buNone/>
            </a:pPr>
            <a:r>
              <a:rPr lang="en-US" sz="488" dirty="0">
                <a:solidFill>
                  <a:srgbClr val="A1A3AB">
                    <a:alpha val="99000"/>
                  </a:srgbClr>
                </a:solidFill>
                <a:latin typeface="Inter" pitchFamily="34" charset="0"/>
                <a:ea typeface="Inter" pitchFamily="34" charset="-122"/>
                <a:cs typeface="Inter" pitchFamily="34" charset="-120"/>
              </a:rPr>
              <a:t>Extreme</a:t>
            </a:r>
            <a:endParaRPr lang="en-US" sz="488" dirty="0"/>
          </a:p>
        </p:txBody>
      </p:sp>
      <p:sp>
        <p:nvSpPr>
          <p:cNvPr id="114" name="Text 52"/>
          <p:cNvSpPr/>
          <p:nvPr/>
        </p:nvSpPr>
        <p:spPr>
          <a:xfrm>
            <a:off x="2757488" y="2500313"/>
            <a:ext cx="1033463"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Task Description</a:t>
            </a:r>
            <a:endParaRPr lang="en-US" sz="525" dirty="0"/>
          </a:p>
        </p:txBody>
      </p:sp>
      <p:sp>
        <p:nvSpPr>
          <p:cNvPr id="115" name="Text 53"/>
          <p:cNvSpPr/>
          <p:nvPr/>
        </p:nvSpPr>
        <p:spPr>
          <a:xfrm>
            <a:off x="2757488" y="1843088"/>
            <a:ext cx="623888"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Date</a:t>
            </a:r>
            <a:endParaRPr lang="en-US" sz="525" dirty="0"/>
          </a:p>
        </p:txBody>
      </p:sp>
      <p:sp>
        <p:nvSpPr>
          <p:cNvPr id="116" name="Text 54"/>
          <p:cNvSpPr/>
          <p:nvPr/>
        </p:nvSpPr>
        <p:spPr>
          <a:xfrm>
            <a:off x="2757488" y="1466850"/>
            <a:ext cx="60960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Title</a:t>
            </a:r>
            <a:endParaRPr lang="en-US" sz="525" dirty="0"/>
          </a:p>
        </p:txBody>
      </p:sp>
      <p:sp>
        <p:nvSpPr>
          <p:cNvPr id="117" name="Text 55"/>
          <p:cNvSpPr/>
          <p:nvPr/>
        </p:nvSpPr>
        <p:spPr>
          <a:xfrm>
            <a:off x="6153150" y="1123950"/>
            <a:ext cx="742950" cy="80963"/>
          </a:xfrm>
          <a:prstGeom prst="rect">
            <a:avLst/>
          </a:prstGeom>
          <a:noFill/>
          <a:ln/>
        </p:spPr>
        <p:txBody>
          <a:bodyPr wrap="square" rtlCol="0" anchor="ctr"/>
          <a:lstStyle/>
          <a:p>
            <a:pPr algn="l" indent="0" marL="0">
              <a:lnSpc>
                <a:spcPts val="640"/>
              </a:lnSpc>
              <a:buNone/>
            </a:pPr>
            <a:r>
              <a:rPr lang="en-US" sz="525" b="1" dirty="0">
                <a:solidFill>
                  <a:srgbClr val="000000">
                    <a:alpha val="99000"/>
                  </a:srgbClr>
                </a:solidFill>
                <a:latin typeface="Montserrat" pitchFamily="34" charset="0"/>
                <a:ea typeface="Montserrat" pitchFamily="34" charset="-122"/>
                <a:cs typeface="Montserrat" pitchFamily="34" charset="-120"/>
              </a:rPr>
              <a:t>Go Back</a:t>
            </a:r>
            <a:endParaRPr lang="en-US" sz="525" dirty="0"/>
          </a:p>
        </p:txBody>
      </p:sp>
      <p:sp>
        <p:nvSpPr>
          <p:cNvPr id="118" name="Text 56"/>
          <p:cNvSpPr/>
          <p:nvPr/>
        </p:nvSpPr>
        <p:spPr>
          <a:xfrm>
            <a:off x="2681288" y="1104900"/>
            <a:ext cx="1019175" cy="95250"/>
          </a:xfrm>
          <a:prstGeom prst="rect">
            <a:avLst/>
          </a:prstGeom>
          <a:noFill/>
          <a:ln/>
        </p:spPr>
        <p:txBody>
          <a:bodyPr wrap="square" rtlCol="0" anchor="ctr"/>
          <a:lstStyle/>
          <a:p>
            <a:pPr algn="l" indent="0" marL="0">
              <a:lnSpc>
                <a:spcPts val="731"/>
              </a:lnSpc>
              <a:buNone/>
            </a:pPr>
            <a:r>
              <a:rPr lang="en-US" sz="600" b="1" dirty="0">
                <a:solidFill>
                  <a:srgbClr val="000000">
                    <a:alpha val="99000"/>
                  </a:srgbClr>
                </a:solidFill>
                <a:latin typeface="Montserrat" pitchFamily="34" charset="0"/>
                <a:ea typeface="Montserrat" pitchFamily="34" charset="-122"/>
                <a:cs typeface="Montserrat" pitchFamily="34" charset="-120"/>
              </a:rPr>
              <a:t>Add New Task</a:t>
            </a:r>
            <a:endParaRPr lang="en-US" sz="600" dirty="0"/>
          </a:p>
        </p:txBody>
      </p:sp>
      <p:sp>
        <p:nvSpPr>
          <p:cNvPr id="119" name="Text 57"/>
          <p:cNvSpPr/>
          <p:nvPr/>
        </p:nvSpPr>
        <p:spPr>
          <a:xfrm>
            <a:off x="6936214" y="944700"/>
            <a:ext cx="542925" cy="66675"/>
          </a:xfrm>
          <a:prstGeom prst="rect">
            <a:avLst/>
          </a:prstGeom>
          <a:noFill/>
          <a:ln/>
        </p:spPr>
        <p:txBody>
          <a:bodyPr wrap="square" rtlCol="0" anchor="ctr"/>
          <a:lstStyle/>
          <a:p>
            <a:pPr algn="l" indent="0" marL="0">
              <a:lnSpc>
                <a:spcPts val="640"/>
              </a:lnSpc>
              <a:buNone/>
            </a:pPr>
            <a:r>
              <a:rPr lang="en-US" sz="525" dirty="0">
                <a:solidFill>
                  <a:srgbClr val="FFFFFF">
                    <a:alpha val="99000"/>
                  </a:srgbClr>
                </a:solidFill>
                <a:latin typeface="Montserrat" pitchFamily="34" charset="0"/>
                <a:ea typeface="Montserrat" pitchFamily="34" charset="-122"/>
                <a:cs typeface="Montserrat" pitchFamily="34" charset="-120"/>
              </a:rPr>
              <a:t>+4</a:t>
            </a:r>
            <a:endParaRPr lang="en-US" sz="525" dirty="0"/>
          </a:p>
        </p:txBody>
      </p:sp>
      <p:sp>
        <p:nvSpPr>
          <p:cNvPr id="120" name="Text 58"/>
          <p:cNvSpPr/>
          <p:nvPr/>
        </p:nvSpPr>
        <p:spPr>
          <a:xfrm>
            <a:off x="3076575" y="900113"/>
            <a:ext cx="2333625" cy="161925"/>
          </a:xfrm>
          <a:prstGeom prst="rect">
            <a:avLst/>
          </a:prstGeom>
          <a:noFill/>
          <a:ln/>
        </p:spPr>
        <p:txBody>
          <a:bodyPr wrap="square" rtlCol="0" anchor="ctr"/>
          <a:lstStyle/>
          <a:p>
            <a:pPr algn="l" indent="0" marL="0">
              <a:lnSpc>
                <a:spcPts val="1275"/>
              </a:lnSpc>
              <a:buNone/>
            </a:pPr>
            <a:r>
              <a:rPr lang="en-US" sz="1350" dirty="0">
                <a:solidFill>
                  <a:srgbClr val="000000">
                    <a:alpha val="99000"/>
                  </a:srgbClr>
                </a:solidFill>
                <a:latin typeface="Inter" pitchFamily="34" charset="0"/>
                <a:ea typeface="Inter" pitchFamily="34" charset="-122"/>
                <a:cs typeface="Inter" pitchFamily="34" charset="-120"/>
              </a:rPr>
              <a:t>Welcome back, Sundar</a:t>
            </a:r>
            <a:endParaRPr lang="en-US" sz="1350" dirty="0"/>
          </a:p>
        </p:txBody>
      </p:sp>
      <p:sp>
        <p:nvSpPr>
          <p:cNvPr id="121" name="Text 59"/>
          <p:cNvSpPr/>
          <p:nvPr/>
        </p:nvSpPr>
        <p:spPr>
          <a:xfrm>
            <a:off x="5910263" y="42481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22" name="Text 60"/>
          <p:cNvSpPr/>
          <p:nvPr/>
        </p:nvSpPr>
        <p:spPr>
          <a:xfrm>
            <a:off x="5910263" y="3762375"/>
            <a:ext cx="11001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Conduct meeting</a:t>
            </a:r>
            <a:endParaRPr lang="en-US" sz="600" dirty="0"/>
          </a:p>
        </p:txBody>
      </p:sp>
      <p:sp>
        <p:nvSpPr>
          <p:cNvPr id="123" name="Text 61"/>
          <p:cNvSpPr/>
          <p:nvPr/>
        </p:nvSpPr>
        <p:spPr>
          <a:xfrm>
            <a:off x="5910263" y="39147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Meet with the client and finalize requirements.</a:t>
            </a:r>
            <a:endParaRPr lang="en-US" sz="525" dirty="0"/>
          </a:p>
        </p:txBody>
      </p:sp>
      <p:sp>
        <p:nvSpPr>
          <p:cNvPr id="124" name="Text 62"/>
          <p:cNvSpPr/>
          <p:nvPr/>
        </p:nvSpPr>
        <p:spPr>
          <a:xfrm>
            <a:off x="5910263" y="41386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25" name="Text 63"/>
          <p:cNvSpPr/>
          <p:nvPr/>
        </p:nvSpPr>
        <p:spPr>
          <a:xfrm>
            <a:off x="5910263" y="3562350"/>
            <a:ext cx="985838" cy="57150"/>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26" name="Text 64"/>
          <p:cNvSpPr/>
          <p:nvPr/>
        </p:nvSpPr>
        <p:spPr>
          <a:xfrm>
            <a:off x="5910263" y="3076575"/>
            <a:ext cx="947738"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Walk the dog</a:t>
            </a:r>
            <a:endParaRPr lang="en-US" sz="600" dirty="0"/>
          </a:p>
        </p:txBody>
      </p:sp>
      <p:sp>
        <p:nvSpPr>
          <p:cNvPr id="127" name="Text 65"/>
          <p:cNvSpPr/>
          <p:nvPr/>
        </p:nvSpPr>
        <p:spPr>
          <a:xfrm>
            <a:off x="5910263" y="3228975"/>
            <a:ext cx="1328738" cy="161925"/>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525" dirty="0"/>
          </a:p>
        </p:txBody>
      </p:sp>
      <p:sp>
        <p:nvSpPr>
          <p:cNvPr id="128" name="Text 66"/>
          <p:cNvSpPr/>
          <p:nvPr/>
        </p:nvSpPr>
        <p:spPr>
          <a:xfrm>
            <a:off x="5910263" y="3452813"/>
            <a:ext cx="87630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5A301">
                    <a:alpha val="99000"/>
                  </a:srgbClr>
                </a:solidFill>
                <a:latin typeface="Inter" pitchFamily="34" charset="0"/>
                <a:ea typeface="Inter" pitchFamily="34" charset="-122"/>
                <a:cs typeface="Inter" pitchFamily="34" charset="-120"/>
              </a:rPr>
              <a:t>Completed</a:t>
            </a:r>
            <a:endParaRPr lang="en-US" sz="375" dirty="0"/>
          </a:p>
        </p:txBody>
      </p:sp>
      <p:sp>
        <p:nvSpPr>
          <p:cNvPr id="129" name="Text 67"/>
          <p:cNvSpPr/>
          <p:nvPr/>
        </p:nvSpPr>
        <p:spPr>
          <a:xfrm>
            <a:off x="5767388" y="2819400"/>
            <a:ext cx="1014413" cy="85725"/>
          </a:xfrm>
          <a:prstGeom prst="rect">
            <a:avLst/>
          </a:prstGeom>
          <a:noFill/>
          <a:ln/>
        </p:spPr>
        <p:txBody>
          <a:bodyPr wrap="square" rtlCol="0" anchor="ctr"/>
          <a:lstStyle/>
          <a:p>
            <a:pPr algn="l" indent="0" marL="0">
              <a:lnSpc>
                <a:spcPts val="681"/>
              </a:lnSpc>
              <a:buNone/>
            </a:pPr>
            <a:r>
              <a:rPr lang="en-US" sz="563" dirty="0">
                <a:solidFill>
                  <a:srgbClr val="F24E1E">
                    <a:alpha val="99000"/>
                  </a:srgbClr>
                </a:solidFill>
                <a:latin typeface="Inter" pitchFamily="34" charset="0"/>
                <a:ea typeface="Inter" pitchFamily="34" charset="-122"/>
                <a:cs typeface="Inter" pitchFamily="34" charset="-120"/>
              </a:rPr>
              <a:t>Completed Task</a:t>
            </a:r>
            <a:endParaRPr lang="en-US" sz="563" dirty="0"/>
          </a:p>
        </p:txBody>
      </p:sp>
      <p:sp>
        <p:nvSpPr>
          <p:cNvPr id="130" name="Text 68"/>
          <p:cNvSpPr/>
          <p:nvPr/>
        </p:nvSpPr>
        <p:spPr>
          <a:xfrm>
            <a:off x="5872163" y="4113791"/>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1" name="Text 69"/>
          <p:cNvSpPr/>
          <p:nvPr/>
        </p:nvSpPr>
        <p:spPr>
          <a:xfrm>
            <a:off x="5872163" y="3721245"/>
            <a:ext cx="1290638"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Conduct Client Meeting</a:t>
            </a:r>
            <a:endParaRPr lang="en-US" sz="563" dirty="0"/>
          </a:p>
        </p:txBody>
      </p:sp>
      <p:sp>
        <p:nvSpPr>
          <p:cNvPr id="132" name="Text 70"/>
          <p:cNvSpPr/>
          <p:nvPr/>
        </p:nvSpPr>
        <p:spPr>
          <a:xfrm>
            <a:off x="5872163" y="3829194"/>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Conduct meeting and finalize the requirement specification.</a:t>
            </a:r>
            <a:endParaRPr lang="en-US" sz="450" dirty="0"/>
          </a:p>
        </p:txBody>
      </p:sp>
      <p:sp>
        <p:nvSpPr>
          <p:cNvPr id="133" name="Text 71"/>
          <p:cNvSpPr/>
          <p:nvPr/>
        </p:nvSpPr>
        <p:spPr>
          <a:xfrm>
            <a:off x="5872163" y="4000933"/>
            <a:ext cx="876300" cy="58882"/>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4C400">
                    <a:alpha val="99000"/>
                  </a:srgbClr>
                </a:solidFill>
                <a:latin typeface="Inter" pitchFamily="34" charset="0"/>
                <a:ea typeface="Inter" pitchFamily="34" charset="-122"/>
                <a:cs typeface="Inter" pitchFamily="34" charset="-120"/>
              </a:rPr>
              <a:t>Completed</a:t>
            </a:r>
            <a:endParaRPr lang="en-US" sz="375" dirty="0"/>
          </a:p>
        </p:txBody>
      </p:sp>
      <p:sp>
        <p:nvSpPr>
          <p:cNvPr id="134" name="Text 72"/>
          <p:cNvSpPr/>
          <p:nvPr/>
        </p:nvSpPr>
        <p:spPr>
          <a:xfrm>
            <a:off x="5872163" y="3505347"/>
            <a:ext cx="985838" cy="58882"/>
          </a:xfrm>
          <a:prstGeom prst="rect">
            <a:avLst/>
          </a:prstGeom>
          <a:noFill/>
          <a:ln/>
        </p:spPr>
        <p:txBody>
          <a:bodyPr wrap="square" rtlCol="0" anchor="ctr"/>
          <a:lstStyle/>
          <a:p>
            <a:pPr algn="l" indent="0" marL="0">
              <a:lnSpc>
                <a:spcPts val="454"/>
              </a:lnSpc>
              <a:buNone/>
            </a:pPr>
            <a:r>
              <a:rPr lang="en-US" sz="375" dirty="0">
                <a:solidFill>
                  <a:srgbClr val="747474">
                    <a:alpha val="99000"/>
                  </a:srgbClr>
                </a:solidFill>
                <a:latin typeface="Inter" pitchFamily="34" charset="0"/>
                <a:ea typeface="Inter" pitchFamily="34" charset="-122"/>
                <a:cs typeface="Inter" pitchFamily="34" charset="-120"/>
              </a:rPr>
              <a:t>Completed 2 days ago.</a:t>
            </a:r>
            <a:endParaRPr lang="en-US" sz="375" dirty="0"/>
          </a:p>
        </p:txBody>
      </p:sp>
      <p:sp>
        <p:nvSpPr>
          <p:cNvPr id="135" name="Text 73"/>
          <p:cNvSpPr/>
          <p:nvPr/>
        </p:nvSpPr>
        <p:spPr>
          <a:xfrm>
            <a:off x="5872163" y="3107894"/>
            <a:ext cx="933450" cy="88323"/>
          </a:xfrm>
          <a:prstGeom prst="rect">
            <a:avLst/>
          </a:prstGeom>
          <a:noFill/>
          <a:ln/>
        </p:spPr>
        <p:txBody>
          <a:bodyPr wrap="square" rtlCol="0" anchor="ctr"/>
          <a:lstStyle/>
          <a:p>
            <a:pPr algn="l" indent="0" marL="0">
              <a:lnSpc>
                <a:spcPts val="681"/>
              </a:lnSpc>
              <a:buNone/>
            </a:pPr>
            <a:r>
              <a:rPr lang="en-US" sz="563" b="1" dirty="0">
                <a:solidFill>
                  <a:srgbClr val="000000">
                    <a:alpha val="99000"/>
                  </a:srgbClr>
                </a:solidFill>
                <a:latin typeface="Inter" pitchFamily="34" charset="0"/>
                <a:ea typeface="Inter" pitchFamily="34" charset="-122"/>
                <a:cs typeface="Inter" pitchFamily="34" charset="-120"/>
              </a:rPr>
              <a:t>Walk the dog</a:t>
            </a:r>
            <a:endParaRPr lang="en-US" sz="563" dirty="0"/>
          </a:p>
        </p:txBody>
      </p:sp>
      <p:sp>
        <p:nvSpPr>
          <p:cNvPr id="136" name="Text 74"/>
          <p:cNvSpPr/>
          <p:nvPr/>
        </p:nvSpPr>
        <p:spPr>
          <a:xfrm>
            <a:off x="5872163" y="3220750"/>
            <a:ext cx="1385888" cy="147205"/>
          </a:xfrm>
          <a:prstGeom prst="rect">
            <a:avLst/>
          </a:prstGeom>
          <a:noFill/>
          <a:ln/>
        </p:spPr>
        <p:txBody>
          <a:bodyPr wrap="square" rtlCol="0" anchor="ctr"/>
          <a:lstStyle/>
          <a:p>
            <a:pPr algn="l" indent="0" marL="0">
              <a:lnSpc>
                <a:spcPts val="545"/>
              </a:lnSpc>
              <a:buNone/>
            </a:pPr>
            <a:r>
              <a:rPr lang="en-US" sz="450" dirty="0">
                <a:solidFill>
                  <a:srgbClr val="747474">
                    <a:alpha val="99000"/>
                  </a:srgbClr>
                </a:solidFill>
                <a:latin typeface="Inter" pitchFamily="34" charset="0"/>
                <a:ea typeface="Inter" pitchFamily="34" charset="-122"/>
                <a:cs typeface="Inter" pitchFamily="34" charset="-120"/>
              </a:rPr>
              <a:t>Take the dog to the park and bring treats as well.</a:t>
            </a:r>
            <a:endParaRPr lang="en-US" sz="450" dirty="0"/>
          </a:p>
        </p:txBody>
      </p:sp>
      <p:sp>
        <p:nvSpPr>
          <p:cNvPr id="137" name="Text 75"/>
          <p:cNvSpPr/>
          <p:nvPr/>
        </p:nvSpPr>
        <p:spPr>
          <a:xfrm>
            <a:off x="7005638" y="2314575"/>
            <a:ext cx="857250"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Not Started</a:t>
            </a:r>
            <a:endParaRPr lang="en-US" sz="563" dirty="0"/>
          </a:p>
        </p:txBody>
      </p:sp>
      <p:sp>
        <p:nvSpPr>
          <p:cNvPr id="138" name="Text 76"/>
          <p:cNvSpPr/>
          <p:nvPr/>
        </p:nvSpPr>
        <p:spPr>
          <a:xfrm>
            <a:off x="7077075" y="1904659"/>
            <a:ext cx="64293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13%</a:t>
            </a:r>
            <a:endParaRPr lang="en-US" sz="750" dirty="0"/>
          </a:p>
        </p:txBody>
      </p:sp>
      <p:sp>
        <p:nvSpPr>
          <p:cNvPr id="139" name="Text 77"/>
          <p:cNvSpPr/>
          <p:nvPr/>
        </p:nvSpPr>
        <p:spPr>
          <a:xfrm>
            <a:off x="6343650" y="2314575"/>
            <a:ext cx="842963"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In Progress</a:t>
            </a:r>
            <a:endParaRPr lang="en-US" sz="563" dirty="0"/>
          </a:p>
        </p:txBody>
      </p:sp>
      <p:sp>
        <p:nvSpPr>
          <p:cNvPr id="140" name="Text 78"/>
          <p:cNvSpPr/>
          <p:nvPr/>
        </p:nvSpPr>
        <p:spPr>
          <a:xfrm>
            <a:off x="6405563" y="1925544"/>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46%</a:t>
            </a:r>
            <a:endParaRPr lang="en-US" sz="750" dirty="0"/>
          </a:p>
        </p:txBody>
      </p:sp>
      <p:sp>
        <p:nvSpPr>
          <p:cNvPr id="141" name="Text 79"/>
          <p:cNvSpPr/>
          <p:nvPr/>
        </p:nvSpPr>
        <p:spPr>
          <a:xfrm>
            <a:off x="5681663" y="2319338"/>
            <a:ext cx="833437"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Completed</a:t>
            </a:r>
            <a:endParaRPr lang="en-US" sz="563" dirty="0"/>
          </a:p>
        </p:txBody>
      </p:sp>
      <p:sp>
        <p:nvSpPr>
          <p:cNvPr id="142" name="Text 80"/>
          <p:cNvSpPr/>
          <p:nvPr/>
        </p:nvSpPr>
        <p:spPr>
          <a:xfrm>
            <a:off x="5733945" y="1928709"/>
            <a:ext cx="661988" cy="114300"/>
          </a:xfrm>
          <a:prstGeom prst="rect">
            <a:avLst/>
          </a:prstGeom>
          <a:noFill/>
          <a:ln/>
        </p:spPr>
        <p:txBody>
          <a:bodyPr wrap="square" rtlCol="0" anchor="ctr"/>
          <a:lstStyle/>
          <a:p>
            <a:pPr algn="l" indent="0" marL="0">
              <a:lnSpc>
                <a:spcPts val="908"/>
              </a:lnSpc>
              <a:buNone/>
            </a:pPr>
            <a:r>
              <a:rPr lang="en-US" sz="750" dirty="0">
                <a:solidFill>
                  <a:srgbClr val="000000">
                    <a:alpha val="99000"/>
                  </a:srgbClr>
                </a:solidFill>
                <a:latin typeface="Inter" pitchFamily="34" charset="0"/>
                <a:ea typeface="Inter" pitchFamily="34" charset="-122"/>
                <a:cs typeface="Inter" pitchFamily="34" charset="-120"/>
              </a:rPr>
              <a:t>84%</a:t>
            </a:r>
            <a:endParaRPr lang="en-US" sz="750" dirty="0"/>
          </a:p>
        </p:txBody>
      </p:sp>
      <p:sp>
        <p:nvSpPr>
          <p:cNvPr id="143" name="Text 81"/>
          <p:cNvSpPr/>
          <p:nvPr/>
        </p:nvSpPr>
        <p:spPr>
          <a:xfrm>
            <a:off x="5767388" y="1481138"/>
            <a:ext cx="857250"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Task Status</a:t>
            </a:r>
            <a:endParaRPr lang="en-US" sz="563" dirty="0"/>
          </a:p>
        </p:txBody>
      </p:sp>
      <p:sp>
        <p:nvSpPr>
          <p:cNvPr id="144" name="Text 82"/>
          <p:cNvSpPr/>
          <p:nvPr/>
        </p:nvSpPr>
        <p:spPr>
          <a:xfrm>
            <a:off x="3462338" y="1457325"/>
            <a:ext cx="671513" cy="85725"/>
          </a:xfrm>
          <a:prstGeom prst="rect">
            <a:avLst/>
          </a:prstGeom>
          <a:noFill/>
          <a:ln/>
        </p:spPr>
        <p:txBody>
          <a:bodyPr wrap="square" rtlCol="0" anchor="ctr"/>
          <a:lstStyle/>
          <a:p>
            <a:pPr algn="l" indent="0" marL="0">
              <a:lnSpc>
                <a:spcPts val="681"/>
              </a:lnSpc>
              <a:buNone/>
            </a:pPr>
            <a:r>
              <a:rPr lang="en-US" sz="563" dirty="0">
                <a:solidFill>
                  <a:srgbClr val="FF6767">
                    <a:alpha val="99000"/>
                  </a:srgbClr>
                </a:solidFill>
                <a:latin typeface="Inter" pitchFamily="34" charset="0"/>
                <a:ea typeface="Inter" pitchFamily="34" charset="-122"/>
                <a:cs typeface="Inter" pitchFamily="34" charset="-120"/>
              </a:rPr>
              <a:t>To-Do</a:t>
            </a:r>
            <a:endParaRPr lang="en-US" sz="563" dirty="0"/>
          </a:p>
        </p:txBody>
      </p:sp>
      <p:sp>
        <p:nvSpPr>
          <p:cNvPr id="145" name="Text 83"/>
          <p:cNvSpPr/>
          <p:nvPr/>
        </p:nvSpPr>
        <p:spPr>
          <a:xfrm>
            <a:off x="3552825" y="3819525"/>
            <a:ext cx="1562100" cy="90488"/>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Presentation on Final Product </a:t>
            </a:r>
            <a:endParaRPr lang="en-US" sz="600" dirty="0"/>
          </a:p>
        </p:txBody>
      </p:sp>
      <p:sp>
        <p:nvSpPr>
          <p:cNvPr id="146" name="Text 84"/>
          <p:cNvSpPr/>
          <p:nvPr/>
        </p:nvSpPr>
        <p:spPr>
          <a:xfrm>
            <a:off x="3552825" y="4005262"/>
            <a:ext cx="1562100" cy="323850"/>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Make sure everything is functioning and all the necessities are properly met. Prepare the team and get the documents ready for...</a:t>
            </a:r>
            <a:endParaRPr lang="en-US" sz="525" dirty="0"/>
          </a:p>
        </p:txBody>
      </p:sp>
      <p:sp>
        <p:nvSpPr>
          <p:cNvPr id="147" name="Text 85"/>
          <p:cNvSpPr/>
          <p:nvPr/>
        </p:nvSpPr>
        <p:spPr>
          <a:xfrm>
            <a:off x="4657725" y="4429125"/>
            <a:ext cx="1000125"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19/06/2023</a:t>
            </a:r>
            <a:endParaRPr lang="en-US" sz="375" dirty="0"/>
          </a:p>
        </p:txBody>
      </p:sp>
      <p:sp>
        <p:nvSpPr>
          <p:cNvPr id="148" name="Text 86"/>
          <p:cNvSpPr/>
          <p:nvPr/>
        </p:nvSpPr>
        <p:spPr>
          <a:xfrm>
            <a:off x="3552825" y="4429125"/>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49" name="Text 87"/>
          <p:cNvSpPr/>
          <p:nvPr/>
        </p:nvSpPr>
        <p:spPr>
          <a:xfrm>
            <a:off x="4019550" y="4429125"/>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50" name="Text 88"/>
          <p:cNvSpPr/>
          <p:nvPr/>
        </p:nvSpPr>
        <p:spPr>
          <a:xfrm>
            <a:off x="3552825" y="2694010"/>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Landing Page Design for TravelDays</a:t>
            </a:r>
            <a:endParaRPr lang="en-US" sz="600" dirty="0"/>
          </a:p>
        </p:txBody>
      </p:sp>
      <p:sp>
        <p:nvSpPr>
          <p:cNvPr id="151" name="Text 89"/>
          <p:cNvSpPr/>
          <p:nvPr/>
        </p:nvSpPr>
        <p:spPr>
          <a:xfrm>
            <a:off x="3552825" y="2922610"/>
            <a:ext cx="1562100" cy="242888"/>
          </a:xfrm>
          <a:prstGeom prst="rect">
            <a:avLst/>
          </a:prstGeom>
          <a:noFill/>
          <a:ln/>
        </p:spPr>
        <p:txBody>
          <a:bodyPr wrap="square" rtlCol="0" anchor="ctr"/>
          <a:lstStyle/>
          <a:p>
            <a:pPr algn="l" indent="0" marL="0">
              <a:lnSpc>
                <a:spcPts val="635"/>
              </a:lnSpc>
              <a:buNone/>
            </a:pPr>
            <a:r>
              <a:rPr lang="en-US" sz="525" dirty="0">
                <a:solidFill>
                  <a:srgbClr val="747474">
                    <a:alpha val="99000"/>
                  </a:srgbClr>
                </a:solidFill>
                <a:latin typeface="Inter" pitchFamily="34" charset="0"/>
                <a:ea typeface="Inter" pitchFamily="34" charset="-122"/>
                <a:cs typeface="Inter" pitchFamily="34" charset="-120"/>
              </a:rPr>
              <a:t>Get the work done by EOD and discuss with client before leaving. (4 PM | Meeting Room)</a:t>
            </a:r>
            <a:endParaRPr lang="en-US" sz="525" dirty="0"/>
          </a:p>
        </p:txBody>
      </p:sp>
      <p:sp>
        <p:nvSpPr>
          <p:cNvPr id="152" name="Text 90"/>
          <p:cNvSpPr/>
          <p:nvPr/>
        </p:nvSpPr>
        <p:spPr>
          <a:xfrm>
            <a:off x="4657725" y="3303610"/>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53" name="Text 91"/>
          <p:cNvSpPr/>
          <p:nvPr/>
        </p:nvSpPr>
        <p:spPr>
          <a:xfrm>
            <a:off x="3552825" y="3303610"/>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4" name="Text 92"/>
          <p:cNvSpPr/>
          <p:nvPr/>
        </p:nvSpPr>
        <p:spPr>
          <a:xfrm>
            <a:off x="4019550" y="3303610"/>
            <a:ext cx="881063"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0225FF">
                    <a:alpha val="99000"/>
                  </a:srgbClr>
                </a:solidFill>
                <a:latin typeface="Inter" pitchFamily="34" charset="0"/>
                <a:ea typeface="Inter" pitchFamily="34" charset="-122"/>
                <a:cs typeface="Inter" pitchFamily="34" charset="-120"/>
              </a:rPr>
              <a:t>In Progress</a:t>
            </a:r>
            <a:endParaRPr lang="en-US" sz="375" dirty="0"/>
          </a:p>
        </p:txBody>
      </p:sp>
      <p:sp>
        <p:nvSpPr>
          <p:cNvPr id="155" name="Text 93"/>
          <p:cNvSpPr/>
          <p:nvPr/>
        </p:nvSpPr>
        <p:spPr>
          <a:xfrm>
            <a:off x="3552825" y="1855809"/>
            <a:ext cx="1562100" cy="180975"/>
          </a:xfrm>
          <a:prstGeom prst="rect">
            <a:avLst/>
          </a:prstGeom>
          <a:noFill/>
          <a:ln/>
        </p:spPr>
        <p:txBody>
          <a:bodyPr wrap="square" rtlCol="0" anchor="ctr"/>
          <a:lstStyle/>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Attend Nischal’s Birthday </a:t>
            </a:r>
            <a:endParaRPr lang="en-US" sz="600" dirty="0"/>
          </a:p>
          <a:p>
            <a:pPr algn="l" indent="0" marL="0">
              <a:lnSpc>
                <a:spcPts val="726"/>
              </a:lnSpc>
              <a:buNone/>
            </a:pPr>
            <a:r>
              <a:rPr lang="en-US" sz="600" b="1" dirty="0">
                <a:solidFill>
                  <a:srgbClr val="000000">
                    <a:alpha val="99000"/>
                  </a:srgbClr>
                </a:solidFill>
                <a:latin typeface="Inter" pitchFamily="34" charset="0"/>
                <a:ea typeface="Inter" pitchFamily="34" charset="-122"/>
                <a:cs typeface="Inter" pitchFamily="34" charset="-120"/>
              </a:rPr>
              <a:t>Party</a:t>
            </a:r>
            <a:endParaRPr lang="en-US" sz="600" dirty="0"/>
          </a:p>
        </p:txBody>
      </p:sp>
      <p:sp>
        <p:nvSpPr>
          <p:cNvPr id="156" name="Text 94"/>
          <p:cNvSpPr/>
          <p:nvPr/>
        </p:nvSpPr>
        <p:spPr>
          <a:xfrm>
            <a:off x="3552825" y="2084409"/>
            <a:ext cx="1562100" cy="242888"/>
          </a:xfrm>
          <a:prstGeom prst="rect">
            <a:avLst/>
          </a:prstGeom>
          <a:noFill/>
          <a:ln/>
        </p:spPr>
        <p:txBody>
          <a:bodyPr wrap="square" rtlCol="0" anchor="ctr"/>
          <a:lstStyle/>
          <a:p>
            <a:pPr algn="l" indent="0" marL="0">
              <a:lnSpc>
                <a:spcPts val="635"/>
              </a:lnSpc>
              <a:buNone/>
            </a:pPr>
            <a:r>
              <a:rPr lang="en-US" sz="525" dirty="0">
                <a:solidFill>
                  <a:srgbClr val="000000">
                    <a:alpha val="99000"/>
                  </a:srgbClr>
                </a:solidFill>
                <a:latin typeface="Inter" pitchFamily="34" charset="0"/>
                <a:ea typeface="Inter" pitchFamily="34" charset="-122"/>
                <a:cs typeface="Inter" pitchFamily="34" charset="-120"/>
              </a:rPr>
              <a:t>Buy gifts on the way and pick up cake from the bakery. (6 PM | Fresh Elements)</a:t>
            </a:r>
            <a:endParaRPr lang="en-US" sz="525" dirty="0"/>
          </a:p>
        </p:txBody>
      </p:sp>
      <p:sp>
        <p:nvSpPr>
          <p:cNvPr id="157" name="Text 95"/>
          <p:cNvSpPr/>
          <p:nvPr/>
        </p:nvSpPr>
        <p:spPr>
          <a:xfrm>
            <a:off x="4657725" y="2465408"/>
            <a:ext cx="1004888" cy="57150"/>
          </a:xfrm>
          <a:prstGeom prst="rect">
            <a:avLst/>
          </a:prstGeom>
          <a:noFill/>
          <a:ln/>
        </p:spPr>
        <p:txBody>
          <a:bodyPr wrap="square" rtlCol="0" anchor="ctr"/>
          <a:lstStyle/>
          <a:p>
            <a:pPr algn="l" indent="0" marL="0">
              <a:lnSpc>
                <a:spcPts val="454"/>
              </a:lnSpc>
              <a:buNone/>
            </a:pPr>
            <a:r>
              <a:rPr lang="en-US" sz="375" dirty="0">
                <a:solidFill>
                  <a:srgbClr val="A1A3AB">
                    <a:alpha val="99000"/>
                  </a:srgbClr>
                </a:solidFill>
                <a:latin typeface="Inter" pitchFamily="34" charset="0"/>
                <a:ea typeface="Inter" pitchFamily="34" charset="-122"/>
                <a:cs typeface="Inter" pitchFamily="34" charset="-120"/>
              </a:rPr>
              <a:t>Created on: 20/06/2023</a:t>
            </a:r>
            <a:endParaRPr lang="en-US" sz="375" dirty="0"/>
          </a:p>
        </p:txBody>
      </p:sp>
      <p:sp>
        <p:nvSpPr>
          <p:cNvPr id="158" name="Text 96"/>
          <p:cNvSpPr/>
          <p:nvPr/>
        </p:nvSpPr>
        <p:spPr>
          <a:xfrm>
            <a:off x="3552825" y="2465408"/>
            <a:ext cx="862012"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Priority: </a:t>
            </a:r>
            <a:pPr algn="l" indent="0" marL="0">
              <a:lnSpc>
                <a:spcPts val="454"/>
              </a:lnSpc>
              <a:buNone/>
            </a:pPr>
            <a:r>
              <a:rPr lang="en-US" sz="375" dirty="0">
                <a:solidFill>
                  <a:srgbClr val="42ADE2">
                    <a:alpha val="99000"/>
                  </a:srgbClr>
                </a:solidFill>
                <a:latin typeface="Inter" pitchFamily="34" charset="0"/>
                <a:ea typeface="Inter" pitchFamily="34" charset="-122"/>
                <a:cs typeface="Inter" pitchFamily="34" charset="-120"/>
              </a:rPr>
              <a:t>Moderate</a:t>
            </a:r>
            <a:endParaRPr lang="en-US" sz="375" dirty="0"/>
          </a:p>
        </p:txBody>
      </p:sp>
      <p:sp>
        <p:nvSpPr>
          <p:cNvPr id="159" name="Text 97"/>
          <p:cNvSpPr/>
          <p:nvPr/>
        </p:nvSpPr>
        <p:spPr>
          <a:xfrm>
            <a:off x="4019550" y="2465408"/>
            <a:ext cx="895350" cy="57150"/>
          </a:xfrm>
          <a:prstGeom prst="rect">
            <a:avLst/>
          </a:prstGeom>
          <a:noFill/>
          <a:ln/>
        </p:spPr>
        <p:txBody>
          <a:bodyPr wrap="square" rtlCol="0" anchor="ctr"/>
          <a:lstStyle/>
          <a:p>
            <a:pPr algn="l" indent="0" marL="0">
              <a:lnSpc>
                <a:spcPts val="454"/>
              </a:lnSpc>
              <a:buNone/>
            </a:pPr>
            <a:r>
              <a:rPr lang="en-US" sz="375" dirty="0">
                <a:solidFill>
                  <a:srgbClr val="000000">
                    <a:alpha val="99000"/>
                  </a:srgbClr>
                </a:solidFill>
                <a:latin typeface="Inter" pitchFamily="34" charset="0"/>
                <a:ea typeface="Inter" pitchFamily="34" charset="-122"/>
                <a:cs typeface="Inter" pitchFamily="34" charset="-120"/>
              </a:rPr>
              <a:t>Status: </a:t>
            </a:r>
            <a:pPr algn="l" indent="0" marL="0">
              <a:lnSpc>
                <a:spcPts val="454"/>
              </a:lnSpc>
              <a:buNone/>
            </a:pPr>
            <a:r>
              <a:rPr lang="en-US" sz="375" dirty="0">
                <a:solidFill>
                  <a:srgbClr val="F21E1E">
                    <a:alpha val="99000"/>
                  </a:srgbClr>
                </a:solidFill>
                <a:latin typeface="Inter" pitchFamily="34" charset="0"/>
                <a:ea typeface="Inter" pitchFamily="34" charset="-122"/>
                <a:cs typeface="Inter" pitchFamily="34" charset="-120"/>
              </a:rPr>
              <a:t>Not Started</a:t>
            </a:r>
            <a:endParaRPr lang="en-US" sz="375" dirty="0"/>
          </a:p>
        </p:txBody>
      </p:sp>
      <p:sp>
        <p:nvSpPr>
          <p:cNvPr id="160" name="Text 98"/>
          <p:cNvSpPr/>
          <p:nvPr/>
        </p:nvSpPr>
        <p:spPr>
          <a:xfrm>
            <a:off x="3314700" y="1636734"/>
            <a:ext cx="676275" cy="71438"/>
          </a:xfrm>
          <a:prstGeom prst="rect">
            <a:avLst/>
          </a:prstGeom>
          <a:noFill/>
          <a:ln/>
        </p:spPr>
        <p:txBody>
          <a:bodyPr wrap="square" rtlCol="0" anchor="ctr"/>
          <a:lstStyle/>
          <a:p>
            <a:pPr algn="l" indent="0" marL="0">
              <a:lnSpc>
                <a:spcPts val="545"/>
              </a:lnSpc>
              <a:buNone/>
            </a:pPr>
            <a:r>
              <a:rPr lang="en-US" sz="450" dirty="0">
                <a:solidFill>
                  <a:srgbClr val="000000">
                    <a:alpha val="99000"/>
                  </a:srgbClr>
                </a:solidFill>
                <a:latin typeface="Inter" pitchFamily="34" charset="0"/>
                <a:ea typeface="Inter" pitchFamily="34" charset="-122"/>
                <a:cs typeface="Inter" pitchFamily="34" charset="-120"/>
              </a:rPr>
              <a:t>20 June</a:t>
            </a:r>
            <a:endParaRPr lang="en-US" sz="450" dirty="0"/>
          </a:p>
        </p:txBody>
      </p:sp>
      <p:sp>
        <p:nvSpPr>
          <p:cNvPr id="161" name="Text 99"/>
          <p:cNvSpPr/>
          <p:nvPr/>
        </p:nvSpPr>
        <p:spPr>
          <a:xfrm>
            <a:off x="3624263" y="1636734"/>
            <a:ext cx="623888" cy="71438"/>
          </a:xfrm>
          <a:prstGeom prst="rect">
            <a:avLst/>
          </a:prstGeom>
          <a:noFill/>
          <a:ln/>
        </p:spPr>
        <p:txBody>
          <a:bodyPr wrap="square" rtlCol="0" anchor="ctr"/>
          <a:lstStyle/>
          <a:p>
            <a:pPr algn="l" indent="0" marL="0">
              <a:lnSpc>
                <a:spcPts val="545"/>
              </a:lnSpc>
              <a:buNone/>
            </a:pPr>
            <a:r>
              <a:rPr lang="en-US" sz="450" dirty="0">
                <a:solidFill>
                  <a:srgbClr val="A1A3AB">
                    <a:alpha val="99000"/>
                  </a:srgbClr>
                </a:solidFill>
                <a:latin typeface="Inter" pitchFamily="34" charset="0"/>
                <a:ea typeface="Inter" pitchFamily="34" charset="-122"/>
                <a:cs typeface="Inter" pitchFamily="34" charset="-120"/>
              </a:rPr>
              <a:t>Today</a:t>
            </a:r>
            <a:endParaRPr lang="en-US" sz="450" dirty="0"/>
          </a:p>
        </p:txBody>
      </p:sp>
      <p:sp>
        <p:nvSpPr>
          <p:cNvPr id="162" name="Text 100"/>
          <p:cNvSpPr/>
          <p:nvPr/>
        </p:nvSpPr>
        <p:spPr>
          <a:xfrm>
            <a:off x="1590675" y="1143000"/>
            <a:ext cx="1028700" cy="90488"/>
          </a:xfrm>
          <a:prstGeom prst="rect">
            <a:avLst/>
          </a:prstGeom>
          <a:noFill/>
          <a:ln/>
        </p:spPr>
        <p:txBody>
          <a:bodyPr wrap="square" rtlCol="0" anchor="ctr"/>
          <a:lstStyle/>
          <a:p>
            <a:pPr algn="l" indent="0" marL="0">
              <a:lnSpc>
                <a:spcPts val="726"/>
              </a:lnSpc>
              <a:buNone/>
            </a:pPr>
            <a:r>
              <a:rPr lang="en-US" sz="600" b="1" dirty="0">
                <a:solidFill>
                  <a:srgbClr val="FFFFFF">
                    <a:alpha val="99000"/>
                  </a:srgbClr>
                </a:solidFill>
                <a:latin typeface="Inter" pitchFamily="34" charset="0"/>
                <a:ea typeface="Inter" pitchFamily="34" charset="-122"/>
                <a:cs typeface="Inter" pitchFamily="34" charset="-120"/>
              </a:rPr>
              <a:t>Sundar Gurung</a:t>
            </a:r>
            <a:endParaRPr lang="en-US" sz="600" dirty="0"/>
          </a:p>
        </p:txBody>
      </p:sp>
      <p:sp>
        <p:nvSpPr>
          <p:cNvPr id="163" name="Text 101"/>
          <p:cNvSpPr/>
          <p:nvPr/>
        </p:nvSpPr>
        <p:spPr>
          <a:xfrm>
            <a:off x="1495425" y="1243013"/>
            <a:ext cx="1281112" cy="71438"/>
          </a:xfrm>
          <a:prstGeom prst="rect">
            <a:avLst/>
          </a:prstGeom>
          <a:noFill/>
          <a:ln/>
        </p:spPr>
        <p:txBody>
          <a:bodyPr wrap="square" rtlCol="0" anchor="ctr"/>
          <a:lstStyle/>
          <a:p>
            <a:pPr algn="l" indent="0" marL="0">
              <a:lnSpc>
                <a:spcPts val="545"/>
              </a:lnSpc>
              <a:buNone/>
            </a:pPr>
            <a:r>
              <a:rPr lang="en-US" sz="450" dirty="0">
                <a:solidFill>
                  <a:srgbClr val="FFFFFF">
                    <a:alpha val="99000"/>
                  </a:srgbClr>
                </a:solidFill>
                <a:latin typeface="Inter" pitchFamily="34" charset="0"/>
                <a:ea typeface="Inter" pitchFamily="34" charset="-122"/>
                <a:cs typeface="Inter" pitchFamily="34" charset="-120"/>
              </a:rPr>
              <a:t>sundargurung360@gmail.com</a:t>
            </a:r>
            <a:endParaRPr lang="en-US" sz="450" dirty="0"/>
          </a:p>
        </p:txBody>
      </p:sp>
      <p:sp>
        <p:nvSpPr>
          <p:cNvPr id="164" name="Text 102"/>
          <p:cNvSpPr/>
          <p:nvPr/>
        </p:nvSpPr>
        <p:spPr>
          <a:xfrm>
            <a:off x="1485900" y="309563"/>
            <a:ext cx="1252537" cy="185738"/>
          </a:xfrm>
          <a:prstGeom prst="rect">
            <a:avLst/>
          </a:prstGeom>
          <a:noFill/>
          <a:ln/>
        </p:spPr>
        <p:txBody>
          <a:bodyPr wrap="square" rtlCol="0" anchor="ctr"/>
          <a:lstStyle/>
          <a:p>
            <a:pPr algn="l" indent="0" marL="0">
              <a:lnSpc>
                <a:spcPts val="1452"/>
              </a:lnSpc>
              <a:buNone/>
            </a:pPr>
            <a:r>
              <a:rPr lang="en-US" sz="1200" dirty="0">
                <a:solidFill>
                  <a:srgbClr val="FF6767">
                    <a:alpha val="99000"/>
                  </a:srgbClr>
                </a:solidFill>
                <a:latin typeface="Inter" pitchFamily="34" charset="0"/>
                <a:ea typeface="Inter" pitchFamily="34" charset="-122"/>
                <a:cs typeface="Inter" pitchFamily="34" charset="-120"/>
              </a:rPr>
              <a:t>Dash</a:t>
            </a:r>
            <a:pPr algn="l" indent="0" marL="0">
              <a:lnSpc>
                <a:spcPts val="1452"/>
              </a:lnSpc>
              <a:buNone/>
            </a:pPr>
            <a:r>
              <a:rPr lang="en-US" sz="1200" dirty="0">
                <a:solidFill>
                  <a:srgbClr val="000000">
                    <a:alpha val="99000"/>
                  </a:srgbClr>
                </a:solidFill>
                <a:latin typeface="Inter" pitchFamily="34" charset="0"/>
                <a:ea typeface="Inter" pitchFamily="34" charset="-122"/>
                <a:cs typeface="Inter" pitchFamily="34" charset="-120"/>
              </a:rPr>
              <a:t>board</a:t>
            </a:r>
            <a:endParaRPr lang="en-US" sz="1200" dirty="0"/>
          </a:p>
        </p:txBody>
      </p:sp>
      <p:sp>
        <p:nvSpPr>
          <p:cNvPr id="165" name="Text 103"/>
          <p:cNvSpPr/>
          <p:nvPr/>
        </p:nvSpPr>
        <p:spPr>
          <a:xfrm>
            <a:off x="7253288" y="314325"/>
            <a:ext cx="747712" cy="85725"/>
          </a:xfrm>
          <a:prstGeom prst="rect">
            <a:avLst/>
          </a:prstGeom>
          <a:noFill/>
          <a:ln/>
        </p:spPr>
        <p:txBody>
          <a:bodyPr wrap="square" rtlCol="0" anchor="ctr"/>
          <a:lstStyle/>
          <a:p>
            <a:pPr algn="l" indent="0" marL="0">
              <a:lnSpc>
                <a:spcPts val="681"/>
              </a:lnSpc>
              <a:buNone/>
            </a:pPr>
            <a:r>
              <a:rPr lang="en-US" sz="563" dirty="0">
                <a:solidFill>
                  <a:srgbClr val="000000">
                    <a:alpha val="99000"/>
                  </a:srgbClr>
                </a:solidFill>
                <a:latin typeface="Inter" pitchFamily="34" charset="0"/>
                <a:ea typeface="Inter" pitchFamily="34" charset="-122"/>
                <a:cs typeface="Inter" pitchFamily="34" charset="-120"/>
              </a:rPr>
              <a:t>Tuesday</a:t>
            </a:r>
            <a:endParaRPr lang="en-US" sz="563" dirty="0"/>
          </a:p>
        </p:txBody>
      </p:sp>
      <p:sp>
        <p:nvSpPr>
          <p:cNvPr id="166" name="Text 104"/>
          <p:cNvSpPr/>
          <p:nvPr/>
        </p:nvSpPr>
        <p:spPr>
          <a:xfrm>
            <a:off x="7253288" y="404813"/>
            <a:ext cx="847725" cy="80963"/>
          </a:xfrm>
          <a:prstGeom prst="rect">
            <a:avLst/>
          </a:prstGeom>
          <a:noFill/>
          <a:ln/>
        </p:spPr>
        <p:txBody>
          <a:bodyPr wrap="square" rtlCol="0" anchor="ctr"/>
          <a:lstStyle/>
          <a:p>
            <a:pPr algn="l" indent="0" marL="0">
              <a:lnSpc>
                <a:spcPts val="635"/>
              </a:lnSpc>
              <a:buNone/>
            </a:pPr>
            <a:r>
              <a:rPr lang="en-US" sz="525" dirty="0">
                <a:solidFill>
                  <a:srgbClr val="3ABEFF">
                    <a:alpha val="99000"/>
                  </a:srgbClr>
                </a:solidFill>
                <a:latin typeface="Inter" pitchFamily="34" charset="0"/>
                <a:ea typeface="Inter" pitchFamily="34" charset="-122"/>
                <a:cs typeface="Inter" pitchFamily="34" charset="-120"/>
              </a:rPr>
              <a:t>20/06/2023</a:t>
            </a:r>
            <a:endParaRPr lang="en-US" sz="525" dirty="0"/>
          </a:p>
        </p:txBody>
      </p:sp>
      <p:sp>
        <p:nvSpPr>
          <p:cNvPr id="167" name="Text 105"/>
          <p:cNvSpPr/>
          <p:nvPr/>
        </p:nvSpPr>
        <p:spPr>
          <a:xfrm>
            <a:off x="3076575" y="366713"/>
            <a:ext cx="1138237" cy="71438"/>
          </a:xfrm>
          <a:prstGeom prst="rect">
            <a:avLst/>
          </a:prstGeom>
          <a:noFill/>
          <a:ln/>
        </p:spPr>
        <p:txBody>
          <a:bodyPr wrap="square" rtlCol="0" anchor="ctr"/>
          <a:lstStyle/>
          <a:p>
            <a:pPr algn="l" indent="0" marL="0">
              <a:lnSpc>
                <a:spcPts val="549"/>
              </a:lnSpc>
              <a:buNone/>
            </a:pPr>
            <a:r>
              <a:rPr lang="en-US" sz="450" b="1" dirty="0">
                <a:solidFill>
                  <a:srgbClr val="A1A3AB">
                    <a:alpha val="99000"/>
                  </a:srgbClr>
                </a:solidFill>
                <a:latin typeface="Montserrat" pitchFamily="34" charset="0"/>
                <a:ea typeface="Montserrat" pitchFamily="34" charset="-122"/>
                <a:cs typeface="Montserrat" pitchFamily="34" charset="-120"/>
              </a:rPr>
              <a:t>Search your task here...</a:t>
            </a:r>
            <a:endParaRPr lang="en-US" sz="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2025-12-09T19:28:38Z</dcterms:created>
  <dcterms:modified xsi:type="dcterms:W3CDTF">2025-12-09T19:28:38Z</dcterms:modified>
</cp:coreProperties>
</file>